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63" r:id="rId3"/>
    <p:sldId id="264" r:id="rId4"/>
    <p:sldId id="257" r:id="rId5"/>
    <p:sldId id="258" r:id="rId6"/>
    <p:sldId id="259" r:id="rId7"/>
    <p:sldId id="265" r:id="rId8"/>
    <p:sldId id="266" r:id="rId9"/>
    <p:sldId id="260" r:id="rId10"/>
    <p:sldId id="267" r:id="rId11"/>
    <p:sldId id="27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EC305-2629-4437-AA17-40D87BC782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85EB8-6431-44AF-84E0-9D339BCF5418}">
      <dgm:prSet phldrT="[Text]"/>
      <dgm:spPr/>
      <dgm:t>
        <a:bodyPr/>
        <a:lstStyle/>
        <a:p>
          <a:r>
            <a:rPr lang="en-US" dirty="0" err="1" smtClean="0"/>
            <a:t>Teoretic</a:t>
          </a:r>
          <a:r>
            <a:rPr lang="en-US" dirty="0" smtClean="0"/>
            <a:t>, </a:t>
          </a:r>
          <a:r>
            <a:rPr lang="en-US" dirty="0" err="1" smtClean="0"/>
            <a:t>uman</a:t>
          </a:r>
          <a:endParaRPr lang="en-US" dirty="0"/>
        </a:p>
      </dgm:t>
    </dgm:pt>
    <dgm:pt modelId="{FD021409-01E4-4A8B-AFA8-7E529592FC60}" type="parTrans" cxnId="{473B0D6D-DD93-411F-A9FD-B511057DA22C}">
      <dgm:prSet/>
      <dgm:spPr/>
      <dgm:t>
        <a:bodyPr/>
        <a:lstStyle/>
        <a:p>
          <a:endParaRPr lang="en-US"/>
        </a:p>
      </dgm:t>
    </dgm:pt>
    <dgm:pt modelId="{612FBA96-325E-45E4-B90A-3F104BE26A3F}" type="sibTrans" cxnId="{473B0D6D-DD93-411F-A9FD-B511057DA22C}">
      <dgm:prSet/>
      <dgm:spPr/>
      <dgm:t>
        <a:bodyPr/>
        <a:lstStyle/>
        <a:p>
          <a:endParaRPr lang="en-US"/>
        </a:p>
      </dgm:t>
    </dgm:pt>
    <dgm:pt modelId="{F512B03E-108E-4EA5-8624-123A71027582}">
      <dgm:prSet phldrT="[Text]"/>
      <dgm:spPr/>
      <dgm:t>
        <a:bodyPr/>
        <a:lstStyle/>
        <a:p>
          <a:r>
            <a:rPr lang="en-US" dirty="0" err="1" smtClean="0"/>
            <a:t>Filologie</a:t>
          </a:r>
          <a:endParaRPr lang="en-US" dirty="0"/>
        </a:p>
      </dgm:t>
    </dgm:pt>
    <dgm:pt modelId="{1D9DAE9B-2D1E-4F31-AFDC-780481EECA44}" type="parTrans" cxnId="{65C10AE1-44BC-4259-8FC5-6627E4CE43C0}">
      <dgm:prSet/>
      <dgm:spPr/>
      <dgm:t>
        <a:bodyPr/>
        <a:lstStyle/>
        <a:p>
          <a:endParaRPr lang="en-US"/>
        </a:p>
      </dgm:t>
    </dgm:pt>
    <dgm:pt modelId="{1D79D5AF-8C5F-478C-BE51-118635DD53A6}" type="sibTrans" cxnId="{65C10AE1-44BC-4259-8FC5-6627E4CE43C0}">
      <dgm:prSet/>
      <dgm:spPr/>
      <dgm:t>
        <a:bodyPr/>
        <a:lstStyle/>
        <a:p>
          <a:endParaRPr lang="en-US"/>
        </a:p>
      </dgm:t>
    </dgm:pt>
    <dgm:pt modelId="{BE3625CD-384A-45DF-A43E-0A54F6A68347}">
      <dgm:prSet phldrT="[Text]"/>
      <dgm:spPr/>
      <dgm:t>
        <a:bodyPr/>
        <a:lstStyle/>
        <a:p>
          <a:r>
            <a:rPr lang="en-US" dirty="0" err="1" smtClean="0"/>
            <a:t>Stiinte</a:t>
          </a:r>
          <a:r>
            <a:rPr lang="en-US" dirty="0" smtClean="0"/>
            <a:t> </a:t>
          </a:r>
          <a:r>
            <a:rPr lang="en-US" dirty="0" err="1" smtClean="0"/>
            <a:t>sociale</a:t>
          </a:r>
          <a:endParaRPr lang="en-US" dirty="0"/>
        </a:p>
      </dgm:t>
    </dgm:pt>
    <dgm:pt modelId="{C59151C9-3BE6-4EFE-B713-D3683A752EB9}" type="parTrans" cxnId="{2571F735-6EEF-42F3-A41E-D2FD9FC00C83}">
      <dgm:prSet/>
      <dgm:spPr/>
      <dgm:t>
        <a:bodyPr/>
        <a:lstStyle/>
        <a:p>
          <a:endParaRPr lang="en-US"/>
        </a:p>
      </dgm:t>
    </dgm:pt>
    <dgm:pt modelId="{2B896E20-6F88-4E7E-8AF0-5CF8BB420FBB}" type="sibTrans" cxnId="{2571F735-6EEF-42F3-A41E-D2FD9FC00C83}">
      <dgm:prSet/>
      <dgm:spPr/>
      <dgm:t>
        <a:bodyPr/>
        <a:lstStyle/>
        <a:p>
          <a:endParaRPr lang="en-US"/>
        </a:p>
      </dgm:t>
    </dgm:pt>
    <dgm:pt modelId="{D167D9FC-33AB-4C6A-A2FF-AFE74765146D}" type="pres">
      <dgm:prSet presAssocID="{BEBEC305-2629-4437-AA17-40D87BC782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DB0DC-B2FF-4634-8435-967879CE99F0}" type="pres">
      <dgm:prSet presAssocID="{FA185EB8-6431-44AF-84E0-9D339BCF5418}" presName="root1" presStyleCnt="0"/>
      <dgm:spPr/>
    </dgm:pt>
    <dgm:pt modelId="{39A5CA05-DA16-41A9-BFD2-F71CF324D166}" type="pres">
      <dgm:prSet presAssocID="{FA185EB8-6431-44AF-84E0-9D339BCF5418}" presName="LevelOneTextNode" presStyleLbl="node0" presStyleIdx="0" presStyleCnt="1" custScaleX="225310" custLinFactNeighborX="-222" custLinFactNeighborY="-3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4AA29-4055-4E80-AF53-0C9F68DB3B66}" type="pres">
      <dgm:prSet presAssocID="{FA185EB8-6431-44AF-84E0-9D339BCF5418}" presName="level2hierChild" presStyleCnt="0"/>
      <dgm:spPr/>
    </dgm:pt>
    <dgm:pt modelId="{0364A121-E050-430C-A8F8-B2F718CBBC07}" type="pres">
      <dgm:prSet presAssocID="{1D9DAE9B-2D1E-4F31-AFDC-780481EECA4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BE6F55-E7D9-4128-BABE-973DA318C35C}" type="pres">
      <dgm:prSet presAssocID="{1D9DAE9B-2D1E-4F31-AFDC-780481EECA4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6612444-3ABA-4157-A7C5-C162E2239B02}" type="pres">
      <dgm:prSet presAssocID="{F512B03E-108E-4EA5-8624-123A71027582}" presName="root2" presStyleCnt="0"/>
      <dgm:spPr/>
    </dgm:pt>
    <dgm:pt modelId="{D249E359-7572-40B9-B296-D557FDFF6ABC}" type="pres">
      <dgm:prSet presAssocID="{F512B03E-108E-4EA5-8624-123A7102758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C32BB-3A80-4C8E-97A4-5B846C04804B}" type="pres">
      <dgm:prSet presAssocID="{F512B03E-108E-4EA5-8624-123A71027582}" presName="level3hierChild" presStyleCnt="0"/>
      <dgm:spPr/>
    </dgm:pt>
    <dgm:pt modelId="{C9045489-B47F-442C-BF35-8B5A40DD9EC3}" type="pres">
      <dgm:prSet presAssocID="{C59151C9-3BE6-4EFE-B713-D3683A752EB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DDF3DEE-1651-45ED-B36E-B3E7982A71E0}" type="pres">
      <dgm:prSet presAssocID="{C59151C9-3BE6-4EFE-B713-D3683A752EB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577AD94-E2E1-45B1-8925-06F5443AF2AC}" type="pres">
      <dgm:prSet presAssocID="{BE3625CD-384A-45DF-A43E-0A54F6A68347}" presName="root2" presStyleCnt="0"/>
      <dgm:spPr/>
    </dgm:pt>
    <dgm:pt modelId="{82E3303F-BB95-43E1-A04E-C56237EE92B3}" type="pres">
      <dgm:prSet presAssocID="{BE3625CD-384A-45DF-A43E-0A54F6A6834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84310-0F30-4A5B-9B24-247D6C3F2554}" type="pres">
      <dgm:prSet presAssocID="{BE3625CD-384A-45DF-A43E-0A54F6A68347}" presName="level3hierChild" presStyleCnt="0"/>
      <dgm:spPr/>
    </dgm:pt>
  </dgm:ptLst>
  <dgm:cxnLst>
    <dgm:cxn modelId="{F29AF93F-7D30-4513-AE65-2896EEB833B7}" type="presOf" srcId="{C59151C9-3BE6-4EFE-B713-D3683A752EB9}" destId="{C9045489-B47F-442C-BF35-8B5A40DD9EC3}" srcOrd="0" destOrd="0" presId="urn:microsoft.com/office/officeart/2005/8/layout/hierarchy2"/>
    <dgm:cxn modelId="{700178C3-8A37-460B-B872-615D8C76CEEC}" type="presOf" srcId="{C59151C9-3BE6-4EFE-B713-D3683A752EB9}" destId="{ADDF3DEE-1651-45ED-B36E-B3E7982A71E0}" srcOrd="1" destOrd="0" presId="urn:microsoft.com/office/officeart/2005/8/layout/hierarchy2"/>
    <dgm:cxn modelId="{473B0D6D-DD93-411F-A9FD-B511057DA22C}" srcId="{BEBEC305-2629-4437-AA17-40D87BC7828D}" destId="{FA185EB8-6431-44AF-84E0-9D339BCF5418}" srcOrd="0" destOrd="0" parTransId="{FD021409-01E4-4A8B-AFA8-7E529592FC60}" sibTransId="{612FBA96-325E-45E4-B90A-3F104BE26A3F}"/>
    <dgm:cxn modelId="{2571F735-6EEF-42F3-A41E-D2FD9FC00C83}" srcId="{FA185EB8-6431-44AF-84E0-9D339BCF5418}" destId="{BE3625CD-384A-45DF-A43E-0A54F6A68347}" srcOrd="1" destOrd="0" parTransId="{C59151C9-3BE6-4EFE-B713-D3683A752EB9}" sibTransId="{2B896E20-6F88-4E7E-8AF0-5CF8BB420FBB}"/>
    <dgm:cxn modelId="{F32D884C-CAE0-4039-BBCB-267E541C8663}" type="presOf" srcId="{BE3625CD-384A-45DF-A43E-0A54F6A68347}" destId="{82E3303F-BB95-43E1-A04E-C56237EE92B3}" srcOrd="0" destOrd="0" presId="urn:microsoft.com/office/officeart/2005/8/layout/hierarchy2"/>
    <dgm:cxn modelId="{A4061FA5-13AD-4CB3-A586-0930A85E2BC8}" type="presOf" srcId="{BEBEC305-2629-4437-AA17-40D87BC7828D}" destId="{D167D9FC-33AB-4C6A-A2FF-AFE74765146D}" srcOrd="0" destOrd="0" presId="urn:microsoft.com/office/officeart/2005/8/layout/hierarchy2"/>
    <dgm:cxn modelId="{0D2A0EF4-C4C5-44B2-AEC3-099E8E5B73A2}" type="presOf" srcId="{1D9DAE9B-2D1E-4F31-AFDC-780481EECA44}" destId="{4FBE6F55-E7D9-4128-BABE-973DA318C35C}" srcOrd="1" destOrd="0" presId="urn:microsoft.com/office/officeart/2005/8/layout/hierarchy2"/>
    <dgm:cxn modelId="{261F6743-0805-406E-A899-EDA88AC4C2B8}" type="presOf" srcId="{FA185EB8-6431-44AF-84E0-9D339BCF5418}" destId="{39A5CA05-DA16-41A9-BFD2-F71CF324D166}" srcOrd="0" destOrd="0" presId="urn:microsoft.com/office/officeart/2005/8/layout/hierarchy2"/>
    <dgm:cxn modelId="{C5277E3F-066E-4F74-9D6C-510F305A73CC}" type="presOf" srcId="{1D9DAE9B-2D1E-4F31-AFDC-780481EECA44}" destId="{0364A121-E050-430C-A8F8-B2F718CBBC07}" srcOrd="0" destOrd="0" presId="urn:microsoft.com/office/officeart/2005/8/layout/hierarchy2"/>
    <dgm:cxn modelId="{63B1B786-2CAC-41EF-8F63-2D434F52D11A}" type="presOf" srcId="{F512B03E-108E-4EA5-8624-123A71027582}" destId="{D249E359-7572-40B9-B296-D557FDFF6ABC}" srcOrd="0" destOrd="0" presId="urn:microsoft.com/office/officeart/2005/8/layout/hierarchy2"/>
    <dgm:cxn modelId="{65C10AE1-44BC-4259-8FC5-6627E4CE43C0}" srcId="{FA185EB8-6431-44AF-84E0-9D339BCF5418}" destId="{F512B03E-108E-4EA5-8624-123A71027582}" srcOrd="0" destOrd="0" parTransId="{1D9DAE9B-2D1E-4F31-AFDC-780481EECA44}" sibTransId="{1D79D5AF-8C5F-478C-BE51-118635DD53A6}"/>
    <dgm:cxn modelId="{C4E1DCFA-945D-48A5-8FDF-9BCEAA0AFF4E}" type="presParOf" srcId="{D167D9FC-33AB-4C6A-A2FF-AFE74765146D}" destId="{A56DB0DC-B2FF-4634-8435-967879CE99F0}" srcOrd="0" destOrd="0" presId="urn:microsoft.com/office/officeart/2005/8/layout/hierarchy2"/>
    <dgm:cxn modelId="{A0D1090B-ADE3-4A68-BF13-692F350516BF}" type="presParOf" srcId="{A56DB0DC-B2FF-4634-8435-967879CE99F0}" destId="{39A5CA05-DA16-41A9-BFD2-F71CF324D166}" srcOrd="0" destOrd="0" presId="urn:microsoft.com/office/officeart/2005/8/layout/hierarchy2"/>
    <dgm:cxn modelId="{24C30375-21FB-459F-86B9-B752A6509FF8}" type="presParOf" srcId="{A56DB0DC-B2FF-4634-8435-967879CE99F0}" destId="{3B14AA29-4055-4E80-AF53-0C9F68DB3B66}" srcOrd="1" destOrd="0" presId="urn:microsoft.com/office/officeart/2005/8/layout/hierarchy2"/>
    <dgm:cxn modelId="{9BCEB3E5-FD3D-4795-838B-D4BE4A588960}" type="presParOf" srcId="{3B14AA29-4055-4E80-AF53-0C9F68DB3B66}" destId="{0364A121-E050-430C-A8F8-B2F718CBBC07}" srcOrd="0" destOrd="0" presId="urn:microsoft.com/office/officeart/2005/8/layout/hierarchy2"/>
    <dgm:cxn modelId="{E87FAA7E-7930-48B5-A26D-8E2A899F6E2D}" type="presParOf" srcId="{0364A121-E050-430C-A8F8-B2F718CBBC07}" destId="{4FBE6F55-E7D9-4128-BABE-973DA318C35C}" srcOrd="0" destOrd="0" presId="urn:microsoft.com/office/officeart/2005/8/layout/hierarchy2"/>
    <dgm:cxn modelId="{3666E971-329A-4EA4-8C57-487D9B4CAEFB}" type="presParOf" srcId="{3B14AA29-4055-4E80-AF53-0C9F68DB3B66}" destId="{E6612444-3ABA-4157-A7C5-C162E2239B02}" srcOrd="1" destOrd="0" presId="urn:microsoft.com/office/officeart/2005/8/layout/hierarchy2"/>
    <dgm:cxn modelId="{47B553AD-C9C2-42C3-A16E-EC8D3F204B85}" type="presParOf" srcId="{E6612444-3ABA-4157-A7C5-C162E2239B02}" destId="{D249E359-7572-40B9-B296-D557FDFF6ABC}" srcOrd="0" destOrd="0" presId="urn:microsoft.com/office/officeart/2005/8/layout/hierarchy2"/>
    <dgm:cxn modelId="{60A10752-6991-4CE2-B765-F5958C11B536}" type="presParOf" srcId="{E6612444-3ABA-4157-A7C5-C162E2239B02}" destId="{AF5C32BB-3A80-4C8E-97A4-5B846C04804B}" srcOrd="1" destOrd="0" presId="urn:microsoft.com/office/officeart/2005/8/layout/hierarchy2"/>
    <dgm:cxn modelId="{8DB0CCB2-C5FB-48DB-9AD6-486277C3A439}" type="presParOf" srcId="{3B14AA29-4055-4E80-AF53-0C9F68DB3B66}" destId="{C9045489-B47F-442C-BF35-8B5A40DD9EC3}" srcOrd="2" destOrd="0" presId="urn:microsoft.com/office/officeart/2005/8/layout/hierarchy2"/>
    <dgm:cxn modelId="{6CCE6D73-C228-40EA-A7C4-A90991A3DBEE}" type="presParOf" srcId="{C9045489-B47F-442C-BF35-8B5A40DD9EC3}" destId="{ADDF3DEE-1651-45ED-B36E-B3E7982A71E0}" srcOrd="0" destOrd="0" presId="urn:microsoft.com/office/officeart/2005/8/layout/hierarchy2"/>
    <dgm:cxn modelId="{0269986F-0357-44EF-A6B5-AC8F9E8063EF}" type="presParOf" srcId="{3B14AA29-4055-4E80-AF53-0C9F68DB3B66}" destId="{7577AD94-E2E1-45B1-8925-06F5443AF2AC}" srcOrd="3" destOrd="0" presId="urn:microsoft.com/office/officeart/2005/8/layout/hierarchy2"/>
    <dgm:cxn modelId="{4723554D-6874-4AF6-901B-D0C5736C30C5}" type="presParOf" srcId="{7577AD94-E2E1-45B1-8925-06F5443AF2AC}" destId="{82E3303F-BB95-43E1-A04E-C56237EE92B3}" srcOrd="0" destOrd="0" presId="urn:microsoft.com/office/officeart/2005/8/layout/hierarchy2"/>
    <dgm:cxn modelId="{0431AE15-51FE-40C7-8591-1B2FD1E29009}" type="presParOf" srcId="{7577AD94-E2E1-45B1-8925-06F5443AF2AC}" destId="{E9E84310-0F30-4A5B-9B24-247D6C3F25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EC305-2629-4437-AA17-40D87BC782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85EB8-6431-44AF-84E0-9D339BCF5418}">
      <dgm:prSet phldrT="[Text]" custT="1"/>
      <dgm:spPr/>
      <dgm:t>
        <a:bodyPr/>
        <a:lstStyle/>
        <a:p>
          <a:r>
            <a:rPr lang="en-US" sz="1600" dirty="0" err="1" smtClean="0"/>
            <a:t>Tehnologic</a:t>
          </a:r>
          <a:r>
            <a:rPr lang="en-US" sz="1600" dirty="0" smtClean="0"/>
            <a:t>, </a:t>
          </a:r>
          <a:r>
            <a:rPr lang="en-US" sz="2000" dirty="0" err="1" smtClean="0"/>
            <a:t>servicii</a:t>
          </a:r>
          <a:endParaRPr lang="en-US" sz="2000" dirty="0"/>
        </a:p>
      </dgm:t>
    </dgm:pt>
    <dgm:pt modelId="{FD021409-01E4-4A8B-AFA8-7E529592FC60}" type="parTrans" cxnId="{473B0D6D-DD93-411F-A9FD-B511057DA22C}">
      <dgm:prSet/>
      <dgm:spPr/>
      <dgm:t>
        <a:bodyPr/>
        <a:lstStyle/>
        <a:p>
          <a:endParaRPr lang="en-US"/>
        </a:p>
      </dgm:t>
    </dgm:pt>
    <dgm:pt modelId="{612FBA96-325E-45E4-B90A-3F104BE26A3F}" type="sibTrans" cxnId="{473B0D6D-DD93-411F-A9FD-B511057DA22C}">
      <dgm:prSet/>
      <dgm:spPr/>
      <dgm:t>
        <a:bodyPr/>
        <a:lstStyle/>
        <a:p>
          <a:endParaRPr lang="en-US"/>
        </a:p>
      </dgm:t>
    </dgm:pt>
    <dgm:pt modelId="{F512B03E-108E-4EA5-8624-123A71027582}">
      <dgm:prSet phldrT="[Text]" custT="1"/>
      <dgm:spPr/>
      <dgm:t>
        <a:bodyPr/>
        <a:lstStyle/>
        <a:p>
          <a:r>
            <a:rPr lang="en-US" sz="1600" i="0" dirty="0" err="1" smtClean="0"/>
            <a:t>Tehnician</a:t>
          </a:r>
          <a:r>
            <a:rPr lang="en-US" sz="1600" i="0" dirty="0" smtClean="0"/>
            <a:t> in </a:t>
          </a:r>
          <a:r>
            <a:rPr lang="en-US" sz="1600" i="0" dirty="0" err="1" smtClean="0"/>
            <a:t>turism</a:t>
          </a:r>
          <a:r>
            <a:rPr lang="en-US" sz="1600" i="0" dirty="0" smtClean="0"/>
            <a:t>, </a:t>
          </a:r>
          <a:r>
            <a:rPr lang="en-US" sz="1600" i="0" dirty="0" err="1" smtClean="0"/>
            <a:t>administratie</a:t>
          </a:r>
          <a:r>
            <a:rPr lang="en-US" sz="1600" i="0" dirty="0" smtClean="0"/>
            <a:t>, </a:t>
          </a:r>
          <a:r>
            <a:rPr lang="en-US" sz="1600" i="0" dirty="0" err="1" smtClean="0"/>
            <a:t>activ</a:t>
          </a:r>
          <a:r>
            <a:rPr lang="en-US" sz="1600" i="0" dirty="0" smtClean="0"/>
            <a:t>. </a:t>
          </a:r>
          <a:r>
            <a:rPr lang="en-US" sz="1600" i="0" dirty="0" err="1" smtClean="0"/>
            <a:t>ec</a:t>
          </a:r>
          <a:r>
            <a:rPr lang="en-US" sz="1600" i="0" dirty="0" smtClean="0"/>
            <a:t>., de </a:t>
          </a:r>
          <a:r>
            <a:rPr lang="en-US" sz="1600" i="0" dirty="0" err="1" smtClean="0"/>
            <a:t>posta</a:t>
          </a:r>
          <a:r>
            <a:rPr lang="en-US" sz="1600" i="0" dirty="0" smtClean="0"/>
            <a:t>, </a:t>
          </a:r>
          <a:r>
            <a:rPr lang="en-US" sz="1600" i="0" dirty="0" err="1" smtClean="0"/>
            <a:t>achizitii</a:t>
          </a:r>
          <a:r>
            <a:rPr lang="en-US" sz="1600" i="0" dirty="0" smtClean="0"/>
            <a:t> </a:t>
          </a:r>
          <a:r>
            <a:rPr lang="en-US" sz="1600" i="0" dirty="0" err="1" smtClean="0"/>
            <a:t>si</a:t>
          </a:r>
          <a:r>
            <a:rPr lang="en-US" sz="1600" i="0" dirty="0" smtClean="0"/>
            <a:t> </a:t>
          </a:r>
          <a:r>
            <a:rPr lang="en-US" sz="1600" i="0" dirty="0" err="1" smtClean="0"/>
            <a:t>contractari</a:t>
          </a:r>
          <a:r>
            <a:rPr lang="en-US" sz="1600" i="0" dirty="0" smtClean="0"/>
            <a:t>, </a:t>
          </a:r>
          <a:r>
            <a:rPr lang="en-US" sz="1600" i="0" dirty="0" err="1" smtClean="0"/>
            <a:t>activ</a:t>
          </a:r>
          <a:r>
            <a:rPr lang="en-US" sz="1600" i="0" dirty="0" smtClean="0"/>
            <a:t>. </a:t>
          </a:r>
          <a:r>
            <a:rPr lang="en-US" sz="1600" i="0" dirty="0" err="1" smtClean="0"/>
            <a:t>hoteliere</a:t>
          </a:r>
          <a:r>
            <a:rPr lang="en-US" sz="1600" i="0" dirty="0" smtClean="0"/>
            <a:t>, </a:t>
          </a:r>
          <a:r>
            <a:rPr lang="en-US" sz="1600" i="0" dirty="0" err="1" smtClean="0"/>
            <a:t>gastronomie</a:t>
          </a:r>
          <a:endParaRPr lang="en-US" sz="1600" i="0" dirty="0"/>
        </a:p>
      </dgm:t>
    </dgm:pt>
    <dgm:pt modelId="{1D9DAE9B-2D1E-4F31-AFDC-780481EECA44}" type="parTrans" cxnId="{65C10AE1-44BC-4259-8FC5-6627E4CE43C0}">
      <dgm:prSet/>
      <dgm:spPr/>
      <dgm:t>
        <a:bodyPr/>
        <a:lstStyle/>
        <a:p>
          <a:endParaRPr lang="en-US"/>
        </a:p>
      </dgm:t>
    </dgm:pt>
    <dgm:pt modelId="{1D79D5AF-8C5F-478C-BE51-118635DD53A6}" type="sibTrans" cxnId="{65C10AE1-44BC-4259-8FC5-6627E4CE43C0}">
      <dgm:prSet/>
      <dgm:spPr/>
      <dgm:t>
        <a:bodyPr/>
        <a:lstStyle/>
        <a:p>
          <a:endParaRPr lang="en-US"/>
        </a:p>
      </dgm:t>
    </dgm:pt>
    <dgm:pt modelId="{BE3625CD-384A-45DF-A43E-0A54F6A68347}">
      <dgm:prSet phldrT="[Text]" custT="1"/>
      <dgm:spPr/>
      <dgm:t>
        <a:bodyPr/>
        <a:lstStyle/>
        <a:p>
          <a:r>
            <a:rPr lang="en-US" sz="1600" dirty="0" smtClean="0"/>
            <a:t>Org. banqueting, </a:t>
          </a:r>
          <a:r>
            <a:rPr lang="en-US" sz="1600" dirty="0" err="1" smtClean="0"/>
            <a:t>Coafor</a:t>
          </a:r>
          <a:r>
            <a:rPr lang="en-US" sz="1600" dirty="0" smtClean="0"/>
            <a:t> </a:t>
          </a:r>
          <a:r>
            <a:rPr lang="en-US" sz="1600" dirty="0" err="1" smtClean="0"/>
            <a:t>stilist</a:t>
          </a:r>
          <a:endParaRPr lang="en-US" sz="1600" dirty="0"/>
        </a:p>
      </dgm:t>
    </dgm:pt>
    <dgm:pt modelId="{C59151C9-3BE6-4EFE-B713-D3683A752EB9}" type="parTrans" cxnId="{2571F735-6EEF-42F3-A41E-D2FD9FC00C83}">
      <dgm:prSet/>
      <dgm:spPr/>
      <dgm:t>
        <a:bodyPr/>
        <a:lstStyle/>
        <a:p>
          <a:endParaRPr lang="en-US"/>
        </a:p>
      </dgm:t>
    </dgm:pt>
    <dgm:pt modelId="{2B896E20-6F88-4E7E-8AF0-5CF8BB420FBB}" type="sibTrans" cxnId="{2571F735-6EEF-42F3-A41E-D2FD9FC00C83}">
      <dgm:prSet/>
      <dgm:spPr/>
      <dgm:t>
        <a:bodyPr/>
        <a:lstStyle/>
        <a:p>
          <a:endParaRPr lang="en-US"/>
        </a:p>
      </dgm:t>
    </dgm:pt>
    <dgm:pt modelId="{D167D9FC-33AB-4C6A-A2FF-AFE74765146D}" type="pres">
      <dgm:prSet presAssocID="{BEBEC305-2629-4437-AA17-40D87BC782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DB0DC-B2FF-4634-8435-967879CE99F0}" type="pres">
      <dgm:prSet presAssocID="{FA185EB8-6431-44AF-84E0-9D339BCF5418}" presName="root1" presStyleCnt="0"/>
      <dgm:spPr/>
    </dgm:pt>
    <dgm:pt modelId="{39A5CA05-DA16-41A9-BFD2-F71CF324D166}" type="pres">
      <dgm:prSet presAssocID="{FA185EB8-6431-44AF-84E0-9D339BCF5418}" presName="LevelOneTextNode" presStyleLbl="node0" presStyleIdx="0" presStyleCnt="1" custScaleX="225310" custScaleY="233839" custLinFactNeighborX="7625" custLinFactNeighborY="-7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4AA29-4055-4E80-AF53-0C9F68DB3B66}" type="pres">
      <dgm:prSet presAssocID="{FA185EB8-6431-44AF-84E0-9D339BCF5418}" presName="level2hierChild" presStyleCnt="0"/>
      <dgm:spPr/>
    </dgm:pt>
    <dgm:pt modelId="{0364A121-E050-430C-A8F8-B2F718CBBC07}" type="pres">
      <dgm:prSet presAssocID="{1D9DAE9B-2D1E-4F31-AFDC-780481EECA4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BE6F55-E7D9-4128-BABE-973DA318C35C}" type="pres">
      <dgm:prSet presAssocID="{1D9DAE9B-2D1E-4F31-AFDC-780481EECA4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6612444-3ABA-4157-A7C5-C162E2239B02}" type="pres">
      <dgm:prSet presAssocID="{F512B03E-108E-4EA5-8624-123A71027582}" presName="root2" presStyleCnt="0"/>
      <dgm:spPr/>
    </dgm:pt>
    <dgm:pt modelId="{D249E359-7572-40B9-B296-D557FDFF6ABC}" type="pres">
      <dgm:prSet presAssocID="{F512B03E-108E-4EA5-8624-123A71027582}" presName="LevelTwoTextNode" presStyleLbl="node2" presStyleIdx="0" presStyleCnt="2" custScaleX="248481" custScaleY="283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C32BB-3A80-4C8E-97A4-5B846C04804B}" type="pres">
      <dgm:prSet presAssocID="{F512B03E-108E-4EA5-8624-123A71027582}" presName="level3hierChild" presStyleCnt="0"/>
      <dgm:spPr/>
    </dgm:pt>
    <dgm:pt modelId="{C9045489-B47F-442C-BF35-8B5A40DD9EC3}" type="pres">
      <dgm:prSet presAssocID="{C59151C9-3BE6-4EFE-B713-D3683A752EB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DDF3DEE-1651-45ED-B36E-B3E7982A71E0}" type="pres">
      <dgm:prSet presAssocID="{C59151C9-3BE6-4EFE-B713-D3683A752EB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577AD94-E2E1-45B1-8925-06F5443AF2AC}" type="pres">
      <dgm:prSet presAssocID="{BE3625CD-384A-45DF-A43E-0A54F6A68347}" presName="root2" presStyleCnt="0"/>
      <dgm:spPr/>
    </dgm:pt>
    <dgm:pt modelId="{82E3303F-BB95-43E1-A04E-C56237EE92B3}" type="pres">
      <dgm:prSet presAssocID="{BE3625CD-384A-45DF-A43E-0A54F6A68347}" presName="LevelTwoTextNode" presStyleLbl="node2" presStyleIdx="1" presStyleCnt="2" custScaleX="389069" custScaleY="115478" custLinFactNeighborX="49744" custLinFactNeighborY="-38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84310-0F30-4A5B-9B24-247D6C3F2554}" type="pres">
      <dgm:prSet presAssocID="{BE3625CD-384A-45DF-A43E-0A54F6A68347}" presName="level3hierChild" presStyleCnt="0"/>
      <dgm:spPr/>
    </dgm:pt>
  </dgm:ptLst>
  <dgm:cxnLst>
    <dgm:cxn modelId="{870B3039-2ED6-42DD-BFCE-1E77957A3490}" type="presOf" srcId="{F512B03E-108E-4EA5-8624-123A71027582}" destId="{D249E359-7572-40B9-B296-D557FDFF6ABC}" srcOrd="0" destOrd="0" presId="urn:microsoft.com/office/officeart/2005/8/layout/hierarchy2"/>
    <dgm:cxn modelId="{473B0D6D-DD93-411F-A9FD-B511057DA22C}" srcId="{BEBEC305-2629-4437-AA17-40D87BC7828D}" destId="{FA185EB8-6431-44AF-84E0-9D339BCF5418}" srcOrd="0" destOrd="0" parTransId="{FD021409-01E4-4A8B-AFA8-7E529592FC60}" sibTransId="{612FBA96-325E-45E4-B90A-3F104BE26A3F}"/>
    <dgm:cxn modelId="{D1F6F011-98C6-4DD9-A353-0F2ED5E6D3B3}" type="presOf" srcId="{BE3625CD-384A-45DF-A43E-0A54F6A68347}" destId="{82E3303F-BB95-43E1-A04E-C56237EE92B3}" srcOrd="0" destOrd="0" presId="urn:microsoft.com/office/officeart/2005/8/layout/hierarchy2"/>
    <dgm:cxn modelId="{BB4D25F2-C75C-45B7-A478-46D100559D09}" type="presOf" srcId="{C59151C9-3BE6-4EFE-B713-D3683A752EB9}" destId="{C9045489-B47F-442C-BF35-8B5A40DD9EC3}" srcOrd="0" destOrd="0" presId="urn:microsoft.com/office/officeart/2005/8/layout/hierarchy2"/>
    <dgm:cxn modelId="{1A5CF2A6-EC9C-4F28-8EC7-37EA13E73701}" type="presOf" srcId="{1D9DAE9B-2D1E-4F31-AFDC-780481EECA44}" destId="{4FBE6F55-E7D9-4128-BABE-973DA318C35C}" srcOrd="1" destOrd="0" presId="urn:microsoft.com/office/officeart/2005/8/layout/hierarchy2"/>
    <dgm:cxn modelId="{2571F735-6EEF-42F3-A41E-D2FD9FC00C83}" srcId="{FA185EB8-6431-44AF-84E0-9D339BCF5418}" destId="{BE3625CD-384A-45DF-A43E-0A54F6A68347}" srcOrd="1" destOrd="0" parTransId="{C59151C9-3BE6-4EFE-B713-D3683A752EB9}" sibTransId="{2B896E20-6F88-4E7E-8AF0-5CF8BB420FBB}"/>
    <dgm:cxn modelId="{2DFEE606-0108-41F8-BDE0-4DBFFA9379E2}" type="presOf" srcId="{BEBEC305-2629-4437-AA17-40D87BC7828D}" destId="{D167D9FC-33AB-4C6A-A2FF-AFE74765146D}" srcOrd="0" destOrd="0" presId="urn:microsoft.com/office/officeart/2005/8/layout/hierarchy2"/>
    <dgm:cxn modelId="{FA55A8DD-E3EF-4EE5-8AD6-09E7CDD50604}" type="presOf" srcId="{1D9DAE9B-2D1E-4F31-AFDC-780481EECA44}" destId="{0364A121-E050-430C-A8F8-B2F718CBBC07}" srcOrd="0" destOrd="0" presId="urn:microsoft.com/office/officeart/2005/8/layout/hierarchy2"/>
    <dgm:cxn modelId="{65C10AE1-44BC-4259-8FC5-6627E4CE43C0}" srcId="{FA185EB8-6431-44AF-84E0-9D339BCF5418}" destId="{F512B03E-108E-4EA5-8624-123A71027582}" srcOrd="0" destOrd="0" parTransId="{1D9DAE9B-2D1E-4F31-AFDC-780481EECA44}" sibTransId="{1D79D5AF-8C5F-478C-BE51-118635DD53A6}"/>
    <dgm:cxn modelId="{5D076058-2E17-43A0-B2BD-7E223FA15AE9}" type="presOf" srcId="{FA185EB8-6431-44AF-84E0-9D339BCF5418}" destId="{39A5CA05-DA16-41A9-BFD2-F71CF324D166}" srcOrd="0" destOrd="0" presId="urn:microsoft.com/office/officeart/2005/8/layout/hierarchy2"/>
    <dgm:cxn modelId="{6E648004-D1D0-4B3D-A80B-B0AAAC65FC7C}" type="presOf" srcId="{C59151C9-3BE6-4EFE-B713-D3683A752EB9}" destId="{ADDF3DEE-1651-45ED-B36E-B3E7982A71E0}" srcOrd="1" destOrd="0" presId="urn:microsoft.com/office/officeart/2005/8/layout/hierarchy2"/>
    <dgm:cxn modelId="{C40ED091-0506-400E-8593-CA6BBA6F3075}" type="presParOf" srcId="{D167D9FC-33AB-4C6A-A2FF-AFE74765146D}" destId="{A56DB0DC-B2FF-4634-8435-967879CE99F0}" srcOrd="0" destOrd="0" presId="urn:microsoft.com/office/officeart/2005/8/layout/hierarchy2"/>
    <dgm:cxn modelId="{6D0190F4-17C0-48F0-8839-23C5674B8838}" type="presParOf" srcId="{A56DB0DC-B2FF-4634-8435-967879CE99F0}" destId="{39A5CA05-DA16-41A9-BFD2-F71CF324D166}" srcOrd="0" destOrd="0" presId="urn:microsoft.com/office/officeart/2005/8/layout/hierarchy2"/>
    <dgm:cxn modelId="{749C6BED-DD86-4655-856E-4B0D791DEB26}" type="presParOf" srcId="{A56DB0DC-B2FF-4634-8435-967879CE99F0}" destId="{3B14AA29-4055-4E80-AF53-0C9F68DB3B66}" srcOrd="1" destOrd="0" presId="urn:microsoft.com/office/officeart/2005/8/layout/hierarchy2"/>
    <dgm:cxn modelId="{9F2FACB1-A4CB-4E91-9DAB-485D8946AAF4}" type="presParOf" srcId="{3B14AA29-4055-4E80-AF53-0C9F68DB3B66}" destId="{0364A121-E050-430C-A8F8-B2F718CBBC07}" srcOrd="0" destOrd="0" presId="urn:microsoft.com/office/officeart/2005/8/layout/hierarchy2"/>
    <dgm:cxn modelId="{AEAF69AC-A49F-4DCA-93FA-F026EEC2EB48}" type="presParOf" srcId="{0364A121-E050-430C-A8F8-B2F718CBBC07}" destId="{4FBE6F55-E7D9-4128-BABE-973DA318C35C}" srcOrd="0" destOrd="0" presId="urn:microsoft.com/office/officeart/2005/8/layout/hierarchy2"/>
    <dgm:cxn modelId="{EC1A12E0-DC42-4D96-9845-BA5A3F3E5208}" type="presParOf" srcId="{3B14AA29-4055-4E80-AF53-0C9F68DB3B66}" destId="{E6612444-3ABA-4157-A7C5-C162E2239B02}" srcOrd="1" destOrd="0" presId="urn:microsoft.com/office/officeart/2005/8/layout/hierarchy2"/>
    <dgm:cxn modelId="{1F5919A5-71E3-4949-8367-3F27AD433B16}" type="presParOf" srcId="{E6612444-3ABA-4157-A7C5-C162E2239B02}" destId="{D249E359-7572-40B9-B296-D557FDFF6ABC}" srcOrd="0" destOrd="0" presId="urn:microsoft.com/office/officeart/2005/8/layout/hierarchy2"/>
    <dgm:cxn modelId="{C64BE5DB-C5A9-43A8-9474-3B133CAB6DED}" type="presParOf" srcId="{E6612444-3ABA-4157-A7C5-C162E2239B02}" destId="{AF5C32BB-3A80-4C8E-97A4-5B846C04804B}" srcOrd="1" destOrd="0" presId="urn:microsoft.com/office/officeart/2005/8/layout/hierarchy2"/>
    <dgm:cxn modelId="{A73711E1-15A4-4C29-980A-7EA4FB868EED}" type="presParOf" srcId="{3B14AA29-4055-4E80-AF53-0C9F68DB3B66}" destId="{C9045489-B47F-442C-BF35-8B5A40DD9EC3}" srcOrd="2" destOrd="0" presId="urn:microsoft.com/office/officeart/2005/8/layout/hierarchy2"/>
    <dgm:cxn modelId="{6163E933-D693-4E3C-BD76-3DBF95721CFB}" type="presParOf" srcId="{C9045489-B47F-442C-BF35-8B5A40DD9EC3}" destId="{ADDF3DEE-1651-45ED-B36E-B3E7982A71E0}" srcOrd="0" destOrd="0" presId="urn:microsoft.com/office/officeart/2005/8/layout/hierarchy2"/>
    <dgm:cxn modelId="{DAE0AC97-23C2-44F6-B804-E1DF782663AF}" type="presParOf" srcId="{3B14AA29-4055-4E80-AF53-0C9F68DB3B66}" destId="{7577AD94-E2E1-45B1-8925-06F5443AF2AC}" srcOrd="3" destOrd="0" presId="urn:microsoft.com/office/officeart/2005/8/layout/hierarchy2"/>
    <dgm:cxn modelId="{6C3BBADE-95AD-4AD8-AB96-FAF539D92739}" type="presParOf" srcId="{7577AD94-E2E1-45B1-8925-06F5443AF2AC}" destId="{82E3303F-BB95-43E1-A04E-C56237EE92B3}" srcOrd="0" destOrd="0" presId="urn:microsoft.com/office/officeart/2005/8/layout/hierarchy2"/>
    <dgm:cxn modelId="{26D6B38A-E956-4281-874F-3EC48502246C}" type="presParOf" srcId="{7577AD94-E2E1-45B1-8925-06F5443AF2AC}" destId="{E9E84310-0F30-4A5B-9B24-247D6C3F25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EC305-2629-4437-AA17-40D87BC782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85EB8-6431-44AF-84E0-9D339BCF5418}">
      <dgm:prSet phldrT="[Text]" custT="1"/>
      <dgm:spPr/>
      <dgm:t>
        <a:bodyPr/>
        <a:lstStyle/>
        <a:p>
          <a:r>
            <a:rPr lang="en-US" sz="1600" dirty="0" err="1" smtClean="0"/>
            <a:t>Vocationa</a:t>
          </a:r>
          <a:r>
            <a:rPr lang="en-US" sz="1600" dirty="0" smtClean="0"/>
            <a:t>,</a:t>
          </a:r>
          <a:r>
            <a:rPr lang="en-US" sz="1600" baseline="0" dirty="0" smtClean="0"/>
            <a:t>  artistic-</a:t>
          </a:r>
          <a:r>
            <a:rPr lang="en-US" sz="1600" baseline="0" dirty="0" err="1" smtClean="0"/>
            <a:t>pedagogic,ed.fizica</a:t>
          </a:r>
          <a:r>
            <a:rPr lang="en-US" sz="1600" baseline="0" dirty="0" smtClean="0"/>
            <a:t> </a:t>
          </a:r>
          <a:r>
            <a:rPr lang="en-US" sz="1600" baseline="0" dirty="0" err="1" smtClean="0"/>
            <a:t>si</a:t>
          </a:r>
          <a:r>
            <a:rPr lang="en-US" sz="1600" baseline="0" dirty="0" smtClean="0"/>
            <a:t> sport, </a:t>
          </a:r>
          <a:r>
            <a:rPr lang="en-US" sz="1600" baseline="0" dirty="0" err="1" smtClean="0"/>
            <a:t>teologic</a:t>
          </a:r>
          <a:endParaRPr lang="en-US" sz="1600" dirty="0"/>
        </a:p>
      </dgm:t>
    </dgm:pt>
    <dgm:pt modelId="{FD021409-01E4-4A8B-AFA8-7E529592FC60}" type="parTrans" cxnId="{473B0D6D-DD93-411F-A9FD-B511057DA22C}">
      <dgm:prSet/>
      <dgm:spPr/>
      <dgm:t>
        <a:bodyPr/>
        <a:lstStyle/>
        <a:p>
          <a:endParaRPr lang="en-US"/>
        </a:p>
      </dgm:t>
    </dgm:pt>
    <dgm:pt modelId="{612FBA96-325E-45E4-B90A-3F104BE26A3F}" type="sibTrans" cxnId="{473B0D6D-DD93-411F-A9FD-B511057DA22C}">
      <dgm:prSet/>
      <dgm:spPr/>
      <dgm:t>
        <a:bodyPr/>
        <a:lstStyle/>
        <a:p>
          <a:endParaRPr lang="en-US"/>
        </a:p>
      </dgm:t>
    </dgm:pt>
    <dgm:pt modelId="{F512B03E-108E-4EA5-8624-123A71027582}">
      <dgm:prSet phldrT="[Text]" custT="1"/>
      <dgm:spPr/>
      <dgm:t>
        <a:bodyPr/>
        <a:lstStyle/>
        <a:p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err="1" smtClean="0"/>
            <a:t>Arhitectura</a:t>
          </a:r>
          <a:r>
            <a:rPr lang="en-US" sz="1600" dirty="0" smtClean="0"/>
            <a:t>, arte, </a:t>
          </a:r>
          <a:r>
            <a:rPr lang="en-US" sz="1600" dirty="0" err="1" smtClean="0"/>
            <a:t>coregraf</a:t>
          </a:r>
          <a:r>
            <a:rPr lang="en-US" sz="1600" dirty="0" smtClean="0"/>
            <a:t>, </a:t>
          </a:r>
          <a:r>
            <a:rPr lang="en-US" sz="1600" dirty="0" err="1" smtClean="0"/>
            <a:t>muzica</a:t>
          </a:r>
          <a:endParaRPr lang="en-US" sz="1600" dirty="0"/>
        </a:p>
      </dgm:t>
    </dgm:pt>
    <dgm:pt modelId="{1D9DAE9B-2D1E-4F31-AFDC-780481EECA44}" type="parTrans" cxnId="{65C10AE1-44BC-4259-8FC5-6627E4CE43C0}">
      <dgm:prSet/>
      <dgm:spPr/>
      <dgm:t>
        <a:bodyPr/>
        <a:lstStyle/>
        <a:p>
          <a:endParaRPr lang="en-US"/>
        </a:p>
      </dgm:t>
    </dgm:pt>
    <dgm:pt modelId="{1D79D5AF-8C5F-478C-BE51-118635DD53A6}" type="sibTrans" cxnId="{65C10AE1-44BC-4259-8FC5-6627E4CE43C0}">
      <dgm:prSet/>
      <dgm:spPr/>
      <dgm:t>
        <a:bodyPr/>
        <a:lstStyle/>
        <a:p>
          <a:endParaRPr lang="en-US"/>
        </a:p>
      </dgm:t>
    </dgm:pt>
    <dgm:pt modelId="{2CCC79FE-0F3A-412F-AB1D-FC8C6FD6DBFC}">
      <dgm:prSet phldrT="[Text]" custT="1"/>
      <dgm:spPr/>
      <dgm:t>
        <a:bodyPr/>
        <a:lstStyle/>
        <a:p>
          <a:r>
            <a:rPr lang="en-US" sz="1600" dirty="0" err="1" smtClean="0"/>
            <a:t>Teologie</a:t>
          </a:r>
          <a:r>
            <a:rPr lang="en-US" sz="1600" dirty="0" smtClean="0"/>
            <a:t>, </a:t>
          </a:r>
          <a:r>
            <a:rPr lang="en-US" sz="1600" dirty="0" err="1" smtClean="0"/>
            <a:t>patrimoniu</a:t>
          </a:r>
          <a:r>
            <a:rPr lang="en-US" sz="1600" dirty="0" smtClean="0"/>
            <a:t> cultural</a:t>
          </a:r>
          <a:endParaRPr lang="en-US" sz="1600" dirty="0"/>
        </a:p>
      </dgm:t>
    </dgm:pt>
    <dgm:pt modelId="{0621E822-3DD7-4484-B4DC-8F9D1AD6C3A3}" type="parTrans" cxnId="{CA3C9515-FFE5-4A30-9552-A18F6244295C}">
      <dgm:prSet/>
      <dgm:spPr/>
      <dgm:t>
        <a:bodyPr/>
        <a:lstStyle/>
        <a:p>
          <a:endParaRPr lang="en-US"/>
        </a:p>
      </dgm:t>
    </dgm:pt>
    <dgm:pt modelId="{A05320F4-ABFF-4A76-979C-F9D255834127}" type="sibTrans" cxnId="{CA3C9515-FFE5-4A30-9552-A18F6244295C}">
      <dgm:prSet/>
      <dgm:spPr/>
      <dgm:t>
        <a:bodyPr/>
        <a:lstStyle/>
        <a:p>
          <a:endParaRPr lang="en-US"/>
        </a:p>
      </dgm:t>
    </dgm:pt>
    <dgm:pt modelId="{DD0480BE-BA98-46DD-B225-CDA64845180F}">
      <dgm:prSet phldrT="[Text]" custT="1"/>
      <dgm:spPr/>
      <dgm:t>
        <a:bodyPr/>
        <a:lstStyle/>
        <a:p>
          <a:r>
            <a:rPr lang="en-US" sz="1600" dirty="0" err="1" smtClean="0"/>
            <a:t>Invatator</a:t>
          </a:r>
          <a:r>
            <a:rPr lang="en-US" sz="1600" dirty="0" smtClean="0"/>
            <a:t>-educator, </a:t>
          </a:r>
          <a:r>
            <a:rPr lang="en-US" sz="1600" dirty="0" err="1" smtClean="0"/>
            <a:t>bibliotecar-documentarist</a:t>
          </a:r>
          <a:r>
            <a:rPr lang="en-US" sz="1600" dirty="0" smtClean="0"/>
            <a:t>, instructor-animator, </a:t>
          </a:r>
          <a:r>
            <a:rPr lang="en-US" sz="1600" dirty="0" err="1" smtClean="0"/>
            <a:t>pedagog</a:t>
          </a:r>
          <a:r>
            <a:rPr lang="en-US" sz="1600" dirty="0" smtClean="0"/>
            <a:t> program </a:t>
          </a:r>
          <a:r>
            <a:rPr lang="en-US" sz="1600" dirty="0" err="1" smtClean="0"/>
            <a:t>sportiv</a:t>
          </a:r>
          <a:endParaRPr lang="en-US" sz="1600" dirty="0"/>
        </a:p>
      </dgm:t>
    </dgm:pt>
    <dgm:pt modelId="{D7706775-2485-47AA-AAF8-5EC2701C789A}" type="parTrans" cxnId="{C9FE5936-4647-4968-AFBC-D686E09BEB50}">
      <dgm:prSet/>
      <dgm:spPr/>
      <dgm:t>
        <a:bodyPr/>
        <a:lstStyle/>
        <a:p>
          <a:endParaRPr lang="en-US"/>
        </a:p>
      </dgm:t>
    </dgm:pt>
    <dgm:pt modelId="{12539C89-75FC-4F9C-BC91-40C8D8731C50}" type="sibTrans" cxnId="{C9FE5936-4647-4968-AFBC-D686E09BEB50}">
      <dgm:prSet/>
      <dgm:spPr/>
      <dgm:t>
        <a:bodyPr/>
        <a:lstStyle/>
        <a:p>
          <a:endParaRPr lang="en-US"/>
        </a:p>
      </dgm:t>
    </dgm:pt>
    <dgm:pt modelId="{D167D9FC-33AB-4C6A-A2FF-AFE74765146D}" type="pres">
      <dgm:prSet presAssocID="{BEBEC305-2629-4437-AA17-40D87BC782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DB0DC-B2FF-4634-8435-967879CE99F0}" type="pres">
      <dgm:prSet presAssocID="{FA185EB8-6431-44AF-84E0-9D339BCF5418}" presName="root1" presStyleCnt="0"/>
      <dgm:spPr/>
    </dgm:pt>
    <dgm:pt modelId="{39A5CA05-DA16-41A9-BFD2-F71CF324D166}" type="pres">
      <dgm:prSet presAssocID="{FA185EB8-6431-44AF-84E0-9D339BCF5418}" presName="LevelOneTextNode" presStyleLbl="node0" presStyleIdx="0" presStyleCnt="2" custScaleX="360779" custScaleY="324442" custLinFactNeighborX="-202" custLinFactNeighborY="6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4AA29-4055-4E80-AF53-0C9F68DB3B66}" type="pres">
      <dgm:prSet presAssocID="{FA185EB8-6431-44AF-84E0-9D339BCF5418}" presName="level2hierChild" presStyleCnt="0"/>
      <dgm:spPr/>
    </dgm:pt>
    <dgm:pt modelId="{0364A121-E050-430C-A8F8-B2F718CBBC07}" type="pres">
      <dgm:prSet presAssocID="{1D9DAE9B-2D1E-4F31-AFDC-780481EECA4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BE6F55-E7D9-4128-BABE-973DA318C35C}" type="pres">
      <dgm:prSet presAssocID="{1D9DAE9B-2D1E-4F31-AFDC-780481EECA4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6612444-3ABA-4157-A7C5-C162E2239B02}" type="pres">
      <dgm:prSet presAssocID="{F512B03E-108E-4EA5-8624-123A71027582}" presName="root2" presStyleCnt="0"/>
      <dgm:spPr/>
    </dgm:pt>
    <dgm:pt modelId="{D249E359-7572-40B9-B296-D557FDFF6ABC}" type="pres">
      <dgm:prSet presAssocID="{F512B03E-108E-4EA5-8624-123A71027582}" presName="LevelTwoTextNode" presStyleLbl="node2" presStyleIdx="0" presStyleCnt="2" custScaleX="424095" custScaleY="267119" custLinFactNeighborX="63499" custLinFactNeighborY="49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C32BB-3A80-4C8E-97A4-5B846C04804B}" type="pres">
      <dgm:prSet presAssocID="{F512B03E-108E-4EA5-8624-123A71027582}" presName="level3hierChild" presStyleCnt="0"/>
      <dgm:spPr/>
    </dgm:pt>
    <dgm:pt modelId="{398238D7-313A-498C-98D3-258DCA4A8BB6}" type="pres">
      <dgm:prSet presAssocID="{D7706775-2485-47AA-AAF8-5EC2701C789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1E393F-80AA-492E-9B6F-DF678B091C93}" type="pres">
      <dgm:prSet presAssocID="{D7706775-2485-47AA-AAF8-5EC2701C789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B574120-D9C2-4FF6-B762-538BE1BF7082}" type="pres">
      <dgm:prSet presAssocID="{DD0480BE-BA98-46DD-B225-CDA64845180F}" presName="root2" presStyleCnt="0"/>
      <dgm:spPr/>
    </dgm:pt>
    <dgm:pt modelId="{BEF68380-135F-4E06-8360-CC0842FB53F7}" type="pres">
      <dgm:prSet presAssocID="{DD0480BE-BA98-46DD-B225-CDA64845180F}" presName="LevelTwoTextNode" presStyleLbl="node2" presStyleIdx="1" presStyleCnt="2" custScaleX="533290" custScaleY="428114" custLinFactNeighborX="25926" custLinFactNeighborY="17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17F71-1A5C-4520-BBA6-68AC7230865E}" type="pres">
      <dgm:prSet presAssocID="{DD0480BE-BA98-46DD-B225-CDA64845180F}" presName="level3hierChild" presStyleCnt="0"/>
      <dgm:spPr/>
    </dgm:pt>
    <dgm:pt modelId="{60F9E916-C2C3-44F5-95AE-1855D67F74CC}" type="pres">
      <dgm:prSet presAssocID="{2CCC79FE-0F3A-412F-AB1D-FC8C6FD6DBFC}" presName="root1" presStyleCnt="0"/>
      <dgm:spPr/>
    </dgm:pt>
    <dgm:pt modelId="{586EEEF6-1682-4988-A7A5-E7AB559E76D2}" type="pres">
      <dgm:prSet presAssocID="{2CCC79FE-0F3A-412F-AB1D-FC8C6FD6DBFC}" presName="LevelOneTextNode" presStyleLbl="node0" presStyleIdx="1" presStyleCnt="2" custScaleX="490221" custLinFactX="200000" custLinFactNeighborX="219693" custLinFactNeighborY="-24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B5D96-7B57-437E-B226-8CB90D6AE9FB}" type="pres">
      <dgm:prSet presAssocID="{2CCC79FE-0F3A-412F-AB1D-FC8C6FD6DBFC}" presName="level2hierChild" presStyleCnt="0"/>
      <dgm:spPr/>
    </dgm:pt>
  </dgm:ptLst>
  <dgm:cxnLst>
    <dgm:cxn modelId="{83507AF8-55D2-44D3-905F-3435AA4A1826}" type="presOf" srcId="{2CCC79FE-0F3A-412F-AB1D-FC8C6FD6DBFC}" destId="{586EEEF6-1682-4988-A7A5-E7AB559E76D2}" srcOrd="0" destOrd="0" presId="urn:microsoft.com/office/officeart/2005/8/layout/hierarchy2"/>
    <dgm:cxn modelId="{473B0D6D-DD93-411F-A9FD-B511057DA22C}" srcId="{BEBEC305-2629-4437-AA17-40D87BC7828D}" destId="{FA185EB8-6431-44AF-84E0-9D339BCF5418}" srcOrd="0" destOrd="0" parTransId="{FD021409-01E4-4A8B-AFA8-7E529592FC60}" sibTransId="{612FBA96-325E-45E4-B90A-3F104BE26A3F}"/>
    <dgm:cxn modelId="{AA2E83CD-D1D9-4C60-A6CF-D2B51F70F8E8}" type="presOf" srcId="{D7706775-2485-47AA-AAF8-5EC2701C789A}" destId="{398238D7-313A-498C-98D3-258DCA4A8BB6}" srcOrd="0" destOrd="0" presId="urn:microsoft.com/office/officeart/2005/8/layout/hierarchy2"/>
    <dgm:cxn modelId="{C9FE5936-4647-4968-AFBC-D686E09BEB50}" srcId="{FA185EB8-6431-44AF-84E0-9D339BCF5418}" destId="{DD0480BE-BA98-46DD-B225-CDA64845180F}" srcOrd="1" destOrd="0" parTransId="{D7706775-2485-47AA-AAF8-5EC2701C789A}" sibTransId="{12539C89-75FC-4F9C-BC91-40C8D8731C50}"/>
    <dgm:cxn modelId="{B2ED1A9E-5B6C-48BA-96B8-00E84FBB81C0}" type="presOf" srcId="{DD0480BE-BA98-46DD-B225-CDA64845180F}" destId="{BEF68380-135F-4E06-8360-CC0842FB53F7}" srcOrd="0" destOrd="0" presId="urn:microsoft.com/office/officeart/2005/8/layout/hierarchy2"/>
    <dgm:cxn modelId="{22E56E18-4378-44CA-9758-39528894A7EF}" type="presOf" srcId="{BEBEC305-2629-4437-AA17-40D87BC7828D}" destId="{D167D9FC-33AB-4C6A-A2FF-AFE74765146D}" srcOrd="0" destOrd="0" presId="urn:microsoft.com/office/officeart/2005/8/layout/hierarchy2"/>
    <dgm:cxn modelId="{F5476938-89E2-4651-B330-61EBBF33EAF4}" type="presOf" srcId="{D7706775-2485-47AA-AAF8-5EC2701C789A}" destId="{BA1E393F-80AA-492E-9B6F-DF678B091C93}" srcOrd="1" destOrd="0" presId="urn:microsoft.com/office/officeart/2005/8/layout/hierarchy2"/>
    <dgm:cxn modelId="{CA3C9515-FFE5-4A30-9552-A18F6244295C}" srcId="{BEBEC305-2629-4437-AA17-40D87BC7828D}" destId="{2CCC79FE-0F3A-412F-AB1D-FC8C6FD6DBFC}" srcOrd="1" destOrd="0" parTransId="{0621E822-3DD7-4484-B4DC-8F9D1AD6C3A3}" sibTransId="{A05320F4-ABFF-4A76-979C-F9D255834127}"/>
    <dgm:cxn modelId="{CD96E99F-00A9-4062-A7E7-3962750F7851}" type="presOf" srcId="{FA185EB8-6431-44AF-84E0-9D339BCF5418}" destId="{39A5CA05-DA16-41A9-BFD2-F71CF324D166}" srcOrd="0" destOrd="0" presId="urn:microsoft.com/office/officeart/2005/8/layout/hierarchy2"/>
    <dgm:cxn modelId="{26432087-BFF1-46EA-AC8F-42251022F7CE}" type="presOf" srcId="{1D9DAE9B-2D1E-4F31-AFDC-780481EECA44}" destId="{4FBE6F55-E7D9-4128-BABE-973DA318C35C}" srcOrd="1" destOrd="0" presId="urn:microsoft.com/office/officeart/2005/8/layout/hierarchy2"/>
    <dgm:cxn modelId="{30D5C254-D9A5-47C2-BE36-EBB6E361A3A3}" type="presOf" srcId="{1D9DAE9B-2D1E-4F31-AFDC-780481EECA44}" destId="{0364A121-E050-430C-A8F8-B2F718CBBC07}" srcOrd="0" destOrd="0" presId="urn:microsoft.com/office/officeart/2005/8/layout/hierarchy2"/>
    <dgm:cxn modelId="{463FB594-1A66-474A-9185-2A1586229F20}" type="presOf" srcId="{F512B03E-108E-4EA5-8624-123A71027582}" destId="{D249E359-7572-40B9-B296-D557FDFF6ABC}" srcOrd="0" destOrd="0" presId="urn:microsoft.com/office/officeart/2005/8/layout/hierarchy2"/>
    <dgm:cxn modelId="{65C10AE1-44BC-4259-8FC5-6627E4CE43C0}" srcId="{FA185EB8-6431-44AF-84E0-9D339BCF5418}" destId="{F512B03E-108E-4EA5-8624-123A71027582}" srcOrd="0" destOrd="0" parTransId="{1D9DAE9B-2D1E-4F31-AFDC-780481EECA44}" sibTransId="{1D79D5AF-8C5F-478C-BE51-118635DD53A6}"/>
    <dgm:cxn modelId="{8C031DB1-338F-4EC1-9945-52D3ACD0A91D}" type="presParOf" srcId="{D167D9FC-33AB-4C6A-A2FF-AFE74765146D}" destId="{A56DB0DC-B2FF-4634-8435-967879CE99F0}" srcOrd="0" destOrd="0" presId="urn:microsoft.com/office/officeart/2005/8/layout/hierarchy2"/>
    <dgm:cxn modelId="{769A5F17-8773-4DD8-8B33-9E9B26FBA5FE}" type="presParOf" srcId="{A56DB0DC-B2FF-4634-8435-967879CE99F0}" destId="{39A5CA05-DA16-41A9-BFD2-F71CF324D166}" srcOrd="0" destOrd="0" presId="urn:microsoft.com/office/officeart/2005/8/layout/hierarchy2"/>
    <dgm:cxn modelId="{4E8861D1-D919-42A8-90D1-C49536C69F70}" type="presParOf" srcId="{A56DB0DC-B2FF-4634-8435-967879CE99F0}" destId="{3B14AA29-4055-4E80-AF53-0C9F68DB3B66}" srcOrd="1" destOrd="0" presId="urn:microsoft.com/office/officeart/2005/8/layout/hierarchy2"/>
    <dgm:cxn modelId="{BF9A936B-D984-47CE-A5E1-CD2E2EC86986}" type="presParOf" srcId="{3B14AA29-4055-4E80-AF53-0C9F68DB3B66}" destId="{0364A121-E050-430C-A8F8-B2F718CBBC07}" srcOrd="0" destOrd="0" presId="urn:microsoft.com/office/officeart/2005/8/layout/hierarchy2"/>
    <dgm:cxn modelId="{C3507FEE-7F9E-4622-B68E-CF312098920A}" type="presParOf" srcId="{0364A121-E050-430C-A8F8-B2F718CBBC07}" destId="{4FBE6F55-E7D9-4128-BABE-973DA318C35C}" srcOrd="0" destOrd="0" presId="urn:microsoft.com/office/officeart/2005/8/layout/hierarchy2"/>
    <dgm:cxn modelId="{232197AB-3035-42B6-9D55-3831C4633369}" type="presParOf" srcId="{3B14AA29-4055-4E80-AF53-0C9F68DB3B66}" destId="{E6612444-3ABA-4157-A7C5-C162E2239B02}" srcOrd="1" destOrd="0" presId="urn:microsoft.com/office/officeart/2005/8/layout/hierarchy2"/>
    <dgm:cxn modelId="{5CB2E317-4718-4027-BED2-BCFADF6FA1CE}" type="presParOf" srcId="{E6612444-3ABA-4157-A7C5-C162E2239B02}" destId="{D249E359-7572-40B9-B296-D557FDFF6ABC}" srcOrd="0" destOrd="0" presId="urn:microsoft.com/office/officeart/2005/8/layout/hierarchy2"/>
    <dgm:cxn modelId="{32AE594F-C914-4CCA-9EFD-03202A19D9A1}" type="presParOf" srcId="{E6612444-3ABA-4157-A7C5-C162E2239B02}" destId="{AF5C32BB-3A80-4C8E-97A4-5B846C04804B}" srcOrd="1" destOrd="0" presId="urn:microsoft.com/office/officeart/2005/8/layout/hierarchy2"/>
    <dgm:cxn modelId="{D646731C-9F57-47D0-B835-614D0FEC2192}" type="presParOf" srcId="{3B14AA29-4055-4E80-AF53-0C9F68DB3B66}" destId="{398238D7-313A-498C-98D3-258DCA4A8BB6}" srcOrd="2" destOrd="0" presId="urn:microsoft.com/office/officeart/2005/8/layout/hierarchy2"/>
    <dgm:cxn modelId="{1E04A3D4-C969-4107-954D-341B43A504CD}" type="presParOf" srcId="{398238D7-313A-498C-98D3-258DCA4A8BB6}" destId="{BA1E393F-80AA-492E-9B6F-DF678B091C93}" srcOrd="0" destOrd="0" presId="urn:microsoft.com/office/officeart/2005/8/layout/hierarchy2"/>
    <dgm:cxn modelId="{1296E1CF-40E1-496B-9330-7E02BEB6FFE2}" type="presParOf" srcId="{3B14AA29-4055-4E80-AF53-0C9F68DB3B66}" destId="{FB574120-D9C2-4FF6-B762-538BE1BF7082}" srcOrd="3" destOrd="0" presId="urn:microsoft.com/office/officeart/2005/8/layout/hierarchy2"/>
    <dgm:cxn modelId="{6B0EFBA9-2259-484F-945B-D65BEA6B370A}" type="presParOf" srcId="{FB574120-D9C2-4FF6-B762-538BE1BF7082}" destId="{BEF68380-135F-4E06-8360-CC0842FB53F7}" srcOrd="0" destOrd="0" presId="urn:microsoft.com/office/officeart/2005/8/layout/hierarchy2"/>
    <dgm:cxn modelId="{9108624A-7A18-451E-8F28-D486FFAEAD7F}" type="presParOf" srcId="{FB574120-D9C2-4FF6-B762-538BE1BF7082}" destId="{13B17F71-1A5C-4520-BBA6-68AC7230865E}" srcOrd="1" destOrd="0" presId="urn:microsoft.com/office/officeart/2005/8/layout/hierarchy2"/>
    <dgm:cxn modelId="{5E26A872-6B8F-4246-A727-B19A8434E4A9}" type="presParOf" srcId="{D167D9FC-33AB-4C6A-A2FF-AFE74765146D}" destId="{60F9E916-C2C3-44F5-95AE-1855D67F74CC}" srcOrd="1" destOrd="0" presId="urn:microsoft.com/office/officeart/2005/8/layout/hierarchy2"/>
    <dgm:cxn modelId="{7DFDB572-1F0F-4B43-B879-02DA5A485861}" type="presParOf" srcId="{60F9E916-C2C3-44F5-95AE-1855D67F74CC}" destId="{586EEEF6-1682-4988-A7A5-E7AB559E76D2}" srcOrd="0" destOrd="0" presId="urn:microsoft.com/office/officeart/2005/8/layout/hierarchy2"/>
    <dgm:cxn modelId="{46928A54-C49F-4888-9950-FA687049A03E}" type="presParOf" srcId="{60F9E916-C2C3-44F5-95AE-1855D67F74CC}" destId="{8C1B5D96-7B57-437E-B226-8CB90D6AE9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CA05-DA16-41A9-BFD2-F71CF324D166}">
      <dsp:nvSpPr>
        <dsp:cNvPr id="0" name=""/>
        <dsp:cNvSpPr/>
      </dsp:nvSpPr>
      <dsp:spPr>
        <a:xfrm>
          <a:off x="0" y="560054"/>
          <a:ext cx="2489786" cy="552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Teoretic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uman</a:t>
          </a:r>
          <a:endParaRPr lang="en-US" sz="1800" kern="1200" dirty="0"/>
        </a:p>
      </dsp:txBody>
      <dsp:txXfrm>
        <a:off x="16183" y="576237"/>
        <a:ext cx="2457420" cy="520158"/>
      </dsp:txXfrm>
    </dsp:sp>
    <dsp:sp modelId="{0364A121-E050-430C-A8F8-B2F718CBBC07}">
      <dsp:nvSpPr>
        <dsp:cNvPr id="0" name=""/>
        <dsp:cNvSpPr/>
      </dsp:nvSpPr>
      <dsp:spPr>
        <a:xfrm rot="19470483">
          <a:off x="2439252" y="648744"/>
          <a:ext cx="543961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543961" y="29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7633" y="664808"/>
        <a:ext cx="27198" cy="27198"/>
      </dsp:txXfrm>
    </dsp:sp>
    <dsp:sp modelId="{D249E359-7572-40B9-B296-D557FDFF6ABC}">
      <dsp:nvSpPr>
        <dsp:cNvPr id="0" name=""/>
        <dsp:cNvSpPr/>
      </dsp:nvSpPr>
      <dsp:spPr>
        <a:xfrm>
          <a:off x="2932678" y="244236"/>
          <a:ext cx="1105049" cy="552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Filologie</a:t>
          </a:r>
          <a:endParaRPr lang="en-US" sz="1800" kern="1200" dirty="0"/>
        </a:p>
      </dsp:txBody>
      <dsp:txXfrm>
        <a:off x="2948861" y="260419"/>
        <a:ext cx="1072683" cy="520158"/>
      </dsp:txXfrm>
    </dsp:sp>
    <dsp:sp modelId="{C9045489-B47F-442C-BF35-8B5A40DD9EC3}">
      <dsp:nvSpPr>
        <dsp:cNvPr id="0" name=""/>
        <dsp:cNvSpPr/>
      </dsp:nvSpPr>
      <dsp:spPr>
        <a:xfrm rot="2148829">
          <a:off x="2438154" y="966446"/>
          <a:ext cx="546157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546157" y="29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7578" y="982455"/>
        <a:ext cx="27307" cy="27307"/>
      </dsp:txXfrm>
    </dsp:sp>
    <dsp:sp modelId="{82E3303F-BB95-43E1-A04E-C56237EE92B3}">
      <dsp:nvSpPr>
        <dsp:cNvPr id="0" name=""/>
        <dsp:cNvSpPr/>
      </dsp:nvSpPr>
      <dsp:spPr>
        <a:xfrm>
          <a:off x="2932678" y="879639"/>
          <a:ext cx="1105049" cy="552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Stiinte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sociale</a:t>
          </a:r>
          <a:endParaRPr lang="en-US" sz="1800" kern="1200" dirty="0"/>
        </a:p>
      </dsp:txBody>
      <dsp:txXfrm>
        <a:off x="2948861" y="895822"/>
        <a:ext cx="1072683" cy="520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CA05-DA16-41A9-BFD2-F71CF324D166}">
      <dsp:nvSpPr>
        <dsp:cNvPr id="0" name=""/>
        <dsp:cNvSpPr/>
      </dsp:nvSpPr>
      <dsp:spPr>
        <a:xfrm>
          <a:off x="76197" y="533402"/>
          <a:ext cx="2122141" cy="1101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Tehnologic</a:t>
          </a:r>
          <a:r>
            <a:rPr lang="en-US" sz="1600" kern="1200" dirty="0" smtClean="0"/>
            <a:t>, </a:t>
          </a:r>
          <a:r>
            <a:rPr lang="en-US" sz="2000" kern="1200" dirty="0" err="1" smtClean="0"/>
            <a:t>servicii</a:t>
          </a:r>
          <a:endParaRPr lang="en-US" sz="2000" kern="1200" dirty="0"/>
        </a:p>
      </dsp:txBody>
      <dsp:txXfrm>
        <a:off x="108451" y="565656"/>
        <a:ext cx="2057633" cy="1036728"/>
      </dsp:txXfrm>
    </dsp:sp>
    <dsp:sp modelId="{0364A121-E050-430C-A8F8-B2F718CBBC07}">
      <dsp:nvSpPr>
        <dsp:cNvPr id="0" name=""/>
        <dsp:cNvSpPr/>
      </dsp:nvSpPr>
      <dsp:spPr>
        <a:xfrm rot="19100581">
          <a:off x="2146738" y="929461"/>
          <a:ext cx="408134" cy="37843"/>
        </a:xfrm>
        <a:custGeom>
          <a:avLst/>
          <a:gdLst/>
          <a:ahLst/>
          <a:cxnLst/>
          <a:rect l="0" t="0" r="0" b="0"/>
          <a:pathLst>
            <a:path>
              <a:moveTo>
                <a:pt x="0" y="18921"/>
              </a:moveTo>
              <a:lnTo>
                <a:pt x="408134" y="18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0602" y="938180"/>
        <a:ext cx="20406" cy="20406"/>
      </dsp:txXfrm>
    </dsp:sp>
    <dsp:sp modelId="{D249E359-7572-40B9-B296-D557FDFF6ABC}">
      <dsp:nvSpPr>
        <dsp:cNvPr id="0" name=""/>
        <dsp:cNvSpPr/>
      </dsp:nvSpPr>
      <dsp:spPr>
        <a:xfrm>
          <a:off x="2503271" y="144367"/>
          <a:ext cx="2340383" cy="1336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err="1" smtClean="0"/>
            <a:t>Tehnician</a:t>
          </a:r>
          <a:r>
            <a:rPr lang="en-US" sz="1600" i="0" kern="1200" dirty="0" smtClean="0"/>
            <a:t> in </a:t>
          </a:r>
          <a:r>
            <a:rPr lang="en-US" sz="1600" i="0" kern="1200" dirty="0" err="1" smtClean="0"/>
            <a:t>turism</a:t>
          </a:r>
          <a:r>
            <a:rPr lang="en-US" sz="1600" i="0" kern="1200" dirty="0" smtClean="0"/>
            <a:t>, </a:t>
          </a:r>
          <a:r>
            <a:rPr lang="en-US" sz="1600" i="0" kern="1200" dirty="0" err="1" smtClean="0"/>
            <a:t>administratie</a:t>
          </a:r>
          <a:r>
            <a:rPr lang="en-US" sz="1600" i="0" kern="1200" dirty="0" smtClean="0"/>
            <a:t>, </a:t>
          </a:r>
          <a:r>
            <a:rPr lang="en-US" sz="1600" i="0" kern="1200" dirty="0" err="1" smtClean="0"/>
            <a:t>activ</a:t>
          </a:r>
          <a:r>
            <a:rPr lang="en-US" sz="1600" i="0" kern="1200" dirty="0" smtClean="0"/>
            <a:t>. </a:t>
          </a:r>
          <a:r>
            <a:rPr lang="en-US" sz="1600" i="0" kern="1200" dirty="0" err="1" smtClean="0"/>
            <a:t>ec</a:t>
          </a:r>
          <a:r>
            <a:rPr lang="en-US" sz="1600" i="0" kern="1200" dirty="0" smtClean="0"/>
            <a:t>., de </a:t>
          </a:r>
          <a:r>
            <a:rPr lang="en-US" sz="1600" i="0" kern="1200" dirty="0" err="1" smtClean="0"/>
            <a:t>posta</a:t>
          </a:r>
          <a:r>
            <a:rPr lang="en-US" sz="1600" i="0" kern="1200" dirty="0" smtClean="0"/>
            <a:t>, </a:t>
          </a:r>
          <a:r>
            <a:rPr lang="en-US" sz="1600" i="0" kern="1200" dirty="0" err="1" smtClean="0"/>
            <a:t>achizitii</a:t>
          </a:r>
          <a:r>
            <a:rPr lang="en-US" sz="1600" i="0" kern="1200" dirty="0" smtClean="0"/>
            <a:t> </a:t>
          </a:r>
          <a:r>
            <a:rPr lang="en-US" sz="1600" i="0" kern="1200" dirty="0" err="1" smtClean="0"/>
            <a:t>si</a:t>
          </a:r>
          <a:r>
            <a:rPr lang="en-US" sz="1600" i="0" kern="1200" dirty="0" smtClean="0"/>
            <a:t> </a:t>
          </a:r>
          <a:r>
            <a:rPr lang="en-US" sz="1600" i="0" kern="1200" dirty="0" err="1" smtClean="0"/>
            <a:t>contractari</a:t>
          </a:r>
          <a:r>
            <a:rPr lang="en-US" sz="1600" i="0" kern="1200" dirty="0" smtClean="0"/>
            <a:t>, </a:t>
          </a:r>
          <a:r>
            <a:rPr lang="en-US" sz="1600" i="0" kern="1200" dirty="0" err="1" smtClean="0"/>
            <a:t>activ</a:t>
          </a:r>
          <a:r>
            <a:rPr lang="en-US" sz="1600" i="0" kern="1200" dirty="0" smtClean="0"/>
            <a:t>. </a:t>
          </a:r>
          <a:r>
            <a:rPr lang="en-US" sz="1600" i="0" kern="1200" dirty="0" err="1" smtClean="0"/>
            <a:t>hoteliere</a:t>
          </a:r>
          <a:r>
            <a:rPr lang="en-US" sz="1600" i="0" kern="1200" dirty="0" smtClean="0"/>
            <a:t>, </a:t>
          </a:r>
          <a:r>
            <a:rPr lang="en-US" sz="1600" i="0" kern="1200" dirty="0" err="1" smtClean="0"/>
            <a:t>gastronomie</a:t>
          </a:r>
          <a:endParaRPr lang="en-US" sz="1600" i="0" kern="1200" dirty="0"/>
        </a:p>
      </dsp:txBody>
      <dsp:txXfrm>
        <a:off x="2542423" y="183519"/>
        <a:ext cx="2262079" cy="1258453"/>
      </dsp:txXfrm>
    </dsp:sp>
    <dsp:sp modelId="{C9045489-B47F-442C-BF35-8B5A40DD9EC3}">
      <dsp:nvSpPr>
        <dsp:cNvPr id="0" name=""/>
        <dsp:cNvSpPr/>
      </dsp:nvSpPr>
      <dsp:spPr>
        <a:xfrm rot="3663856">
          <a:off x="2033344" y="1344845"/>
          <a:ext cx="639301" cy="37843"/>
        </a:xfrm>
        <a:custGeom>
          <a:avLst/>
          <a:gdLst/>
          <a:ahLst/>
          <a:cxnLst/>
          <a:rect l="0" t="0" r="0" b="0"/>
          <a:pathLst>
            <a:path>
              <a:moveTo>
                <a:pt x="0" y="18921"/>
              </a:moveTo>
              <a:lnTo>
                <a:pt x="639301" y="18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7012" y="1347784"/>
        <a:ext cx="31965" cy="31965"/>
      </dsp:txXfrm>
    </dsp:sp>
    <dsp:sp modelId="{82E3303F-BB95-43E1-A04E-C56237EE92B3}">
      <dsp:nvSpPr>
        <dsp:cNvPr id="0" name=""/>
        <dsp:cNvSpPr/>
      </dsp:nvSpPr>
      <dsp:spPr>
        <a:xfrm>
          <a:off x="2507651" y="1371599"/>
          <a:ext cx="3664548" cy="543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Org. banqueting, </a:t>
          </a:r>
          <a:r>
            <a:rPr lang="en-US" sz="1600" kern="1200" dirty="0" err="1" smtClean="0"/>
            <a:t>Coafor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stilist</a:t>
          </a:r>
          <a:endParaRPr lang="en-US" sz="1600" kern="1200" dirty="0"/>
        </a:p>
      </dsp:txBody>
      <dsp:txXfrm>
        <a:off x="2523579" y="1387527"/>
        <a:ext cx="3632692" cy="511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CA05-DA16-41A9-BFD2-F71CF324D166}">
      <dsp:nvSpPr>
        <dsp:cNvPr id="0" name=""/>
        <dsp:cNvSpPr/>
      </dsp:nvSpPr>
      <dsp:spPr>
        <a:xfrm>
          <a:off x="243386" y="609601"/>
          <a:ext cx="2195015" cy="98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Vocationa</a:t>
          </a:r>
          <a:r>
            <a:rPr lang="en-US" sz="1600" kern="1200" dirty="0" smtClean="0"/>
            <a:t>,</a:t>
          </a:r>
          <a:r>
            <a:rPr lang="en-US" sz="1600" kern="1200" baseline="0" dirty="0" smtClean="0"/>
            <a:t>  artistic-</a:t>
          </a:r>
          <a:r>
            <a:rPr lang="en-US" sz="1600" kern="1200" baseline="0" dirty="0" err="1" smtClean="0"/>
            <a:t>pedagogic,ed.fizica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si</a:t>
          </a:r>
          <a:r>
            <a:rPr lang="en-US" sz="1600" kern="1200" baseline="0" dirty="0" smtClean="0"/>
            <a:t> sport, </a:t>
          </a:r>
          <a:r>
            <a:rPr lang="en-US" sz="1600" kern="1200" baseline="0" dirty="0" err="1" smtClean="0"/>
            <a:t>teologic</a:t>
          </a:r>
          <a:endParaRPr lang="en-US" sz="1600" kern="1200" dirty="0"/>
        </a:p>
      </dsp:txBody>
      <dsp:txXfrm>
        <a:off x="272293" y="638508"/>
        <a:ext cx="2137201" cy="929154"/>
      </dsp:txXfrm>
    </dsp:sp>
    <dsp:sp modelId="{0364A121-E050-430C-A8F8-B2F718CBBC07}">
      <dsp:nvSpPr>
        <dsp:cNvPr id="0" name=""/>
        <dsp:cNvSpPr/>
      </dsp:nvSpPr>
      <dsp:spPr>
        <a:xfrm rot="19152661">
          <a:off x="2337203" y="820003"/>
          <a:ext cx="833324" cy="21775"/>
        </a:xfrm>
        <a:custGeom>
          <a:avLst/>
          <a:gdLst/>
          <a:ahLst/>
          <a:cxnLst/>
          <a:rect l="0" t="0" r="0" b="0"/>
          <a:pathLst>
            <a:path>
              <a:moveTo>
                <a:pt x="0" y="10887"/>
              </a:moveTo>
              <a:lnTo>
                <a:pt x="833324" y="10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33032" y="810058"/>
        <a:ext cx="41666" cy="41666"/>
      </dsp:txXfrm>
    </dsp:sp>
    <dsp:sp modelId="{D249E359-7572-40B9-B296-D557FDFF6ABC}">
      <dsp:nvSpPr>
        <dsp:cNvPr id="0" name=""/>
        <dsp:cNvSpPr/>
      </dsp:nvSpPr>
      <dsp:spPr>
        <a:xfrm>
          <a:off x="3069329" y="152401"/>
          <a:ext cx="2580236" cy="81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00" kern="1200" dirty="0" err="1" smtClean="0"/>
            <a:t>Arhitectura</a:t>
          </a:r>
          <a:r>
            <a:rPr lang="en-US" sz="1600" kern="1200" dirty="0" smtClean="0"/>
            <a:t>, arte, </a:t>
          </a:r>
          <a:r>
            <a:rPr lang="en-US" sz="1600" kern="1200" dirty="0" err="1" smtClean="0"/>
            <a:t>coregraf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muzica</a:t>
          </a:r>
          <a:endParaRPr lang="en-US" sz="1600" kern="1200" dirty="0"/>
        </a:p>
      </dsp:txBody>
      <dsp:txXfrm>
        <a:off x="3093129" y="176201"/>
        <a:ext cx="2532636" cy="764989"/>
      </dsp:txXfrm>
    </dsp:sp>
    <dsp:sp modelId="{398238D7-313A-498C-98D3-258DCA4A8BB6}">
      <dsp:nvSpPr>
        <dsp:cNvPr id="0" name=""/>
        <dsp:cNvSpPr/>
      </dsp:nvSpPr>
      <dsp:spPr>
        <a:xfrm rot="2938751">
          <a:off x="2333068" y="1323442"/>
          <a:ext cx="612995" cy="21775"/>
        </a:xfrm>
        <a:custGeom>
          <a:avLst/>
          <a:gdLst/>
          <a:ahLst/>
          <a:cxnLst/>
          <a:rect l="0" t="0" r="0" b="0"/>
          <a:pathLst>
            <a:path>
              <a:moveTo>
                <a:pt x="0" y="10887"/>
              </a:moveTo>
              <a:lnTo>
                <a:pt x="612995" y="10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4241" y="1319005"/>
        <a:ext cx="30649" cy="30649"/>
      </dsp:txXfrm>
    </dsp:sp>
    <dsp:sp modelId="{BEF68380-135F-4E06-8360-CC0842FB53F7}">
      <dsp:nvSpPr>
        <dsp:cNvPr id="0" name=""/>
        <dsp:cNvSpPr/>
      </dsp:nvSpPr>
      <dsp:spPr>
        <a:xfrm>
          <a:off x="2840731" y="914401"/>
          <a:ext cx="3244589" cy="1302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Invatator</a:t>
          </a:r>
          <a:r>
            <a:rPr lang="en-US" sz="1600" kern="1200" dirty="0" smtClean="0"/>
            <a:t>-educator, </a:t>
          </a:r>
          <a:r>
            <a:rPr lang="en-US" sz="1600" kern="1200" dirty="0" err="1" smtClean="0"/>
            <a:t>bibliotecar-documentarist</a:t>
          </a:r>
          <a:r>
            <a:rPr lang="en-US" sz="1600" kern="1200" dirty="0" smtClean="0"/>
            <a:t>, instructor-animator, </a:t>
          </a:r>
          <a:r>
            <a:rPr lang="en-US" sz="1600" kern="1200" dirty="0" err="1" smtClean="0"/>
            <a:t>pedagog</a:t>
          </a:r>
          <a:r>
            <a:rPr lang="en-US" sz="1600" kern="1200" dirty="0" smtClean="0"/>
            <a:t> program </a:t>
          </a:r>
          <a:r>
            <a:rPr lang="en-US" sz="1600" kern="1200" dirty="0" err="1" smtClean="0"/>
            <a:t>sportiv</a:t>
          </a:r>
          <a:endParaRPr lang="en-US" sz="1600" kern="1200" dirty="0"/>
        </a:p>
      </dsp:txBody>
      <dsp:txXfrm>
        <a:off x="2878875" y="952545"/>
        <a:ext cx="3168301" cy="1226056"/>
      </dsp:txXfrm>
    </dsp:sp>
    <dsp:sp modelId="{586EEEF6-1682-4988-A7A5-E7AB559E76D2}">
      <dsp:nvSpPr>
        <dsp:cNvPr id="0" name=""/>
        <dsp:cNvSpPr/>
      </dsp:nvSpPr>
      <dsp:spPr>
        <a:xfrm>
          <a:off x="2798069" y="2133600"/>
          <a:ext cx="2982553" cy="30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Teologie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patrimoniu</a:t>
          </a:r>
          <a:r>
            <a:rPr lang="en-US" sz="1600" kern="1200" dirty="0" smtClean="0"/>
            <a:t> cultural</a:t>
          </a:r>
          <a:endParaRPr lang="en-US" sz="1600" kern="1200" dirty="0"/>
        </a:p>
      </dsp:txBody>
      <dsp:txXfrm>
        <a:off x="2806979" y="2142510"/>
        <a:ext cx="2964733" cy="28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gra.ro/wpg/subiecte-date-la-examenele-de-bacalaureat-2008-20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90800" y="2057400"/>
            <a:ext cx="6373813" cy="2379663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000" dirty="0" err="1" smtClean="0"/>
              <a:t>Optiunea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GEOGRAFIE la </a:t>
            </a:r>
            <a:r>
              <a:rPr lang="en-US" sz="2000" dirty="0" err="1" smtClean="0"/>
              <a:t>examenul</a:t>
            </a:r>
            <a:r>
              <a:rPr lang="en-US" sz="2000" dirty="0" smtClean="0"/>
              <a:t> de  </a:t>
            </a:r>
            <a:r>
              <a:rPr lang="en-US" sz="2000" dirty="0" err="1" smtClean="0"/>
              <a:t>bacalaureat</a:t>
            </a:r>
            <a:endParaRPr lang="es-ES" alt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71938" y="6000750"/>
            <a:ext cx="928687" cy="4286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i="1" dirty="0">
                <a:solidFill>
                  <a:schemeClr val="tx1"/>
                </a:solidFill>
                <a:latin typeface="Calibri" pitchFamily="34" charset="0"/>
              </a:rPr>
              <a:t>  - </a:t>
            </a:r>
            <a:r>
              <a:rPr lang="en-US" sz="1200" b="1" i="1" dirty="0" err="1">
                <a:solidFill>
                  <a:schemeClr val="tx1"/>
                </a:solidFill>
                <a:latin typeface="Calibri" pitchFamily="34" charset="0"/>
              </a:rPr>
              <a:t>Iaşi</a:t>
            </a:r>
            <a:r>
              <a:rPr lang="en-US" sz="1200" b="1" i="1" dirty="0">
                <a:solidFill>
                  <a:schemeClr val="tx1"/>
                </a:solidFill>
                <a:latin typeface="Calibri" pitchFamily="34" charset="0"/>
              </a:rPr>
              <a:t> - </a:t>
            </a:r>
            <a:endParaRPr lang="en-US" sz="12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sz="1100" b="1" i="1" dirty="0" smtClean="0">
                <a:solidFill>
                  <a:schemeClr val="tx1"/>
                </a:solidFill>
                <a:latin typeface="Calibri" pitchFamily="34" charset="0"/>
              </a:rPr>
              <a:t>2017</a:t>
            </a:r>
            <a:endParaRPr lang="en-US" sz="11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3" name="Picture 9" descr="Description: uaic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7191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714375"/>
            <a:ext cx="7048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784725" y="4757738"/>
            <a:ext cx="4156075" cy="10080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200" dirty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Propunători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eaLnBrk="1" hangingPunct="1">
              <a:defRPr/>
            </a:pP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Papaghiuc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Lidia Maria-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Liceul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Teoretic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Al.I.Cuza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ro-RO" sz="12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Papaghiuc Vasile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Şcoala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Gimnazială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“Ion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Ghica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pPr>
              <a:defRPr/>
            </a:pPr>
            <a:endParaRPr lang="ro-RO" sz="12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err="1" smtClean="0"/>
              <a:t>Analiza</a:t>
            </a:r>
            <a:r>
              <a:rPr lang="en-US" dirty="0" smtClean="0"/>
              <a:t> SWOT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Amenintari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neintelegerea</a:t>
            </a:r>
            <a:r>
              <a:rPr lang="en-US" dirty="0" smtClean="0"/>
              <a:t>  </a:t>
            </a:r>
            <a:r>
              <a:rPr lang="en-US" dirty="0" err="1" smtClean="0"/>
              <a:t>corecta</a:t>
            </a:r>
            <a:r>
              <a:rPr lang="en-US" dirty="0" smtClean="0"/>
              <a:t>  a </a:t>
            </a:r>
            <a:r>
              <a:rPr lang="en-US" dirty="0" err="1" smtClean="0"/>
              <a:t>cerintelor</a:t>
            </a:r>
            <a:r>
              <a:rPr lang="en-US" dirty="0" smtClean="0"/>
              <a:t> (</a:t>
            </a:r>
            <a:r>
              <a:rPr lang="en-US" dirty="0" err="1" smtClean="0"/>
              <a:t>oboseala</a:t>
            </a:r>
            <a:r>
              <a:rPr lang="en-US" dirty="0" smtClean="0"/>
              <a:t>, </a:t>
            </a:r>
            <a:r>
              <a:rPr lang="en-US" dirty="0" err="1" smtClean="0"/>
              <a:t>neatentie</a:t>
            </a:r>
            <a:r>
              <a:rPr lang="en-US" dirty="0" smtClean="0"/>
              <a:t>,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disconfort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superficialitatea</a:t>
            </a:r>
            <a:r>
              <a:rPr lang="en-US" dirty="0" smtClean="0"/>
              <a:t> </a:t>
            </a:r>
            <a:r>
              <a:rPr lang="en-US" dirty="0" err="1" smtClean="0"/>
              <a:t>pregatirii</a:t>
            </a:r>
            <a:r>
              <a:rPr lang="en-US" dirty="0" smtClean="0"/>
              <a:t> 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examen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confuzii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unitati</a:t>
            </a:r>
            <a:r>
              <a:rPr lang="en-US" dirty="0" smtClean="0"/>
              <a:t> de relief/ </a:t>
            </a:r>
            <a:r>
              <a:rPr lang="en-US" dirty="0" err="1" smtClean="0"/>
              <a:t>tari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orientarea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discipline </a:t>
            </a:r>
            <a:r>
              <a:rPr lang="en-US" dirty="0" err="1" smtClean="0"/>
              <a:t>optionale</a:t>
            </a:r>
            <a:r>
              <a:rPr lang="en-US" dirty="0" smtClean="0"/>
              <a:t> ale </a:t>
            </a:r>
            <a:r>
              <a:rPr lang="en-US" dirty="0" err="1" smtClean="0"/>
              <a:t>probei</a:t>
            </a:r>
            <a:r>
              <a:rPr lang="en-US" dirty="0" smtClean="0"/>
              <a:t> </a:t>
            </a:r>
            <a:r>
              <a:rPr lang="en-US" dirty="0" err="1" smtClean="0"/>
              <a:t>E.d</a:t>
            </a:r>
            <a:r>
              <a:rPr lang="en-US" dirty="0" smtClean="0"/>
              <a:t>) (</a:t>
            </a:r>
            <a:r>
              <a:rPr lang="en-US" dirty="0" err="1" smtClean="0"/>
              <a:t>Sociologie</a:t>
            </a:r>
            <a:r>
              <a:rPr lang="en-US" dirty="0" smtClean="0"/>
              <a:t>, </a:t>
            </a:r>
            <a:r>
              <a:rPr lang="en-US" dirty="0" err="1" smtClean="0"/>
              <a:t>Logica</a:t>
            </a:r>
            <a:r>
              <a:rPr lang="en-US" dirty="0" smtClean="0"/>
              <a:t>, </a:t>
            </a:r>
            <a:r>
              <a:rPr lang="en-US" dirty="0" err="1" smtClean="0"/>
              <a:t>Psihologie</a:t>
            </a:r>
            <a:r>
              <a:rPr lang="en-US" dirty="0" smtClean="0"/>
              <a:t> cu  un </a:t>
            </a:r>
            <a:r>
              <a:rPr lang="en-US" dirty="0" err="1" smtClean="0"/>
              <a:t>volum</a:t>
            </a:r>
            <a:r>
              <a:rPr lang="en-US" dirty="0" smtClean="0"/>
              <a:t> de </a:t>
            </a:r>
            <a:r>
              <a:rPr lang="en-US" dirty="0" err="1" smtClean="0"/>
              <a:t>materie</a:t>
            </a:r>
            <a:r>
              <a:rPr lang="en-US" dirty="0" smtClean="0"/>
              <a:t> </a:t>
            </a:r>
            <a:r>
              <a:rPr lang="en-US" dirty="0" err="1" smtClean="0"/>
              <a:t>redus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Oportunitati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cresterea</a:t>
            </a:r>
            <a:r>
              <a:rPr lang="en-US" dirty="0" smtClean="0"/>
              <a:t> nr. de ore de </a:t>
            </a:r>
            <a:r>
              <a:rPr lang="en-US" dirty="0" err="1" smtClean="0"/>
              <a:t>geografie</a:t>
            </a:r>
            <a:r>
              <a:rPr lang="en-US" dirty="0" smtClean="0"/>
              <a:t> la </a:t>
            </a:r>
            <a:r>
              <a:rPr lang="en-US" dirty="0" err="1" smtClean="0"/>
              <a:t>profilul</a:t>
            </a:r>
            <a:r>
              <a:rPr lang="en-US" dirty="0" smtClean="0"/>
              <a:t> </a:t>
            </a:r>
            <a:r>
              <a:rPr lang="en-US" dirty="0" err="1" smtClean="0"/>
              <a:t>uman</a:t>
            </a:r>
            <a:r>
              <a:rPr lang="en-US" dirty="0" smtClean="0"/>
              <a:t>/ </a:t>
            </a:r>
            <a:r>
              <a:rPr lang="en-US" dirty="0" err="1" smtClean="0"/>
              <a:t>tehnologic</a:t>
            </a:r>
            <a:r>
              <a:rPr lang="en-US" dirty="0" smtClean="0"/>
              <a:t>/ vocational ( </a:t>
            </a:r>
            <a:r>
              <a:rPr lang="en-US" dirty="0" err="1" smtClean="0"/>
              <a:t>exceptie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militar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cresterea</a:t>
            </a:r>
            <a:r>
              <a:rPr lang="en-US" dirty="0" smtClean="0"/>
              <a:t> </a:t>
            </a:r>
            <a:r>
              <a:rPr lang="en-US" dirty="0" err="1" smtClean="0"/>
              <a:t>exigentelor</a:t>
            </a:r>
            <a:r>
              <a:rPr lang="en-US" dirty="0" smtClean="0"/>
              <a:t> in </a:t>
            </a:r>
            <a:r>
              <a:rPr lang="en-US" dirty="0" err="1" smtClean="0"/>
              <a:t>pregatirea</a:t>
            </a:r>
            <a:r>
              <a:rPr lang="en-US" dirty="0" smtClean="0"/>
              <a:t> /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diversificarea</a:t>
            </a:r>
            <a:r>
              <a:rPr lang="en-US" dirty="0" smtClean="0"/>
              <a:t> </a:t>
            </a:r>
            <a:r>
              <a:rPr lang="en-US" dirty="0" err="1" smtClean="0"/>
              <a:t>activitatilor</a:t>
            </a:r>
            <a:r>
              <a:rPr lang="en-US" dirty="0" smtClean="0"/>
              <a:t> </a:t>
            </a:r>
            <a:r>
              <a:rPr lang="en-US" dirty="0" err="1" smtClean="0"/>
              <a:t>didactice</a:t>
            </a:r>
            <a:r>
              <a:rPr lang="en-US" dirty="0" smtClean="0"/>
              <a:t> </a:t>
            </a:r>
            <a:r>
              <a:rPr lang="en-US" dirty="0" err="1" smtClean="0"/>
              <a:t>centrate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elev</a:t>
            </a:r>
            <a:r>
              <a:rPr lang="en-US" dirty="0" smtClean="0"/>
              <a:t> ( </a:t>
            </a:r>
            <a:r>
              <a:rPr lang="en-US" dirty="0" err="1" smtClean="0"/>
              <a:t>atat</a:t>
            </a:r>
            <a:r>
              <a:rPr lang="en-US" dirty="0" smtClean="0"/>
              <a:t> in </a:t>
            </a:r>
            <a:r>
              <a:rPr lang="en-US" dirty="0" err="1" smtClean="0"/>
              <a:t>clasa</a:t>
            </a:r>
            <a:r>
              <a:rPr lang="en-US" dirty="0" smtClean="0"/>
              <a:t>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acasa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s-ES" dirty="0" err="1" smtClean="0"/>
              <a:t>promovarea</a:t>
            </a:r>
            <a:r>
              <a:rPr lang="es-ES" dirty="0" smtClean="0"/>
              <a:t> </a:t>
            </a:r>
            <a:r>
              <a:rPr lang="es-ES" dirty="0" err="1" smtClean="0"/>
              <a:t>evaluarii</a:t>
            </a:r>
            <a:r>
              <a:rPr lang="es-ES" dirty="0" smtClean="0"/>
              <a:t> /</a:t>
            </a:r>
            <a:r>
              <a:rPr lang="es-ES" dirty="0" err="1" smtClean="0"/>
              <a:t>autoevaluarii</a:t>
            </a:r>
            <a:r>
              <a:rPr lang="es-ES" dirty="0" smtClean="0"/>
              <a:t> </a:t>
            </a:r>
            <a:r>
              <a:rPr lang="es-ES" dirty="0" err="1" smtClean="0"/>
              <a:t>prin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se </a:t>
            </a:r>
            <a:r>
              <a:rPr lang="es-ES" dirty="0" err="1" smtClean="0"/>
              <a:t>evidenţiază</a:t>
            </a:r>
            <a:r>
              <a:rPr lang="es-ES" dirty="0" smtClean="0"/>
              <a:t> </a:t>
            </a:r>
            <a:r>
              <a:rPr lang="es-ES" dirty="0" err="1" smtClean="0"/>
              <a:t>cantitatea</a:t>
            </a:r>
            <a:r>
              <a:rPr lang="es-ES" dirty="0" smtClean="0"/>
              <a:t> </a:t>
            </a:r>
            <a:r>
              <a:rPr lang="es-ES" dirty="0" err="1" smtClean="0"/>
              <a:t>şi</a:t>
            </a:r>
            <a:r>
              <a:rPr lang="es-ES" dirty="0" smtClean="0"/>
              <a:t> </a:t>
            </a:r>
            <a:r>
              <a:rPr lang="es-ES" dirty="0" err="1" smtClean="0"/>
              <a:t>calitatea</a:t>
            </a:r>
            <a:r>
              <a:rPr lang="es-ES" dirty="0" smtClean="0"/>
              <a:t> </a:t>
            </a:r>
            <a:r>
              <a:rPr lang="es-ES" dirty="0" err="1" smtClean="0"/>
              <a:t>cunoştinţelor</a:t>
            </a:r>
            <a:r>
              <a:rPr lang="es-ES" dirty="0" smtClean="0"/>
              <a:t> </a:t>
            </a:r>
            <a:r>
              <a:rPr lang="es-ES" dirty="0" err="1" smtClean="0"/>
              <a:t>elevilor</a:t>
            </a:r>
            <a:r>
              <a:rPr lang="es-E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aplicatii</a:t>
            </a:r>
            <a:r>
              <a:rPr lang="en-US" dirty="0" smtClean="0"/>
              <a:t> practice (</a:t>
            </a:r>
            <a:r>
              <a:rPr lang="en-US" dirty="0" err="1" smtClean="0"/>
              <a:t>excursii</a:t>
            </a:r>
            <a:r>
              <a:rPr lang="en-US" dirty="0" smtClean="0"/>
              <a:t>, </a:t>
            </a:r>
            <a:r>
              <a:rPr lang="en-US" dirty="0" err="1" smtClean="0"/>
              <a:t>drumetii</a:t>
            </a:r>
            <a:r>
              <a:rPr lang="en-US" dirty="0" smtClean="0"/>
              <a:t>, </a:t>
            </a:r>
            <a:r>
              <a:rPr lang="en-US" dirty="0" err="1" smtClean="0"/>
              <a:t>vizite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3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Activitati</a:t>
            </a:r>
            <a:r>
              <a:rPr lang="en-US" dirty="0" smtClean="0"/>
              <a:t> </a:t>
            </a:r>
            <a:r>
              <a:rPr lang="en-US" dirty="0" err="1" smtClean="0"/>
              <a:t>curente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07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728720" cy="279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39624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530000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152400"/>
            <a:ext cx="7543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i="1" dirty="0" smtClean="0">
                <a:solidFill>
                  <a:schemeClr val="bg1"/>
                </a:solidFill>
                <a:cs typeface="Times New Roman" pitchFamily="18" charset="0"/>
              </a:rPr>
              <a:t>„Copiii bine educați sporesc ființa neamului după cum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o-RO" b="1" i="1" dirty="0" smtClean="0">
                <a:solidFill>
                  <a:schemeClr val="bg1"/>
                </a:solidFill>
                <a:cs typeface="Times New Roman" pitchFamily="18" charset="0"/>
              </a:rPr>
              <a:t>mugurii din fiecare primăvară 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o-RO" b="1" i="1" dirty="0" smtClean="0">
                <a:solidFill>
                  <a:schemeClr val="bg1"/>
                </a:solidFill>
                <a:cs typeface="Times New Roman" pitchFamily="18" charset="0"/>
              </a:rPr>
              <a:t>strângându-se în vârful ramurilor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o-RO" b="1" i="1" dirty="0" smtClean="0">
                <a:solidFill>
                  <a:schemeClr val="bg1"/>
                </a:solidFill>
                <a:cs typeface="Times New Roman" pitchFamily="18" charset="0"/>
              </a:rPr>
              <a:t> sporesc coroana copacului în toate direcţiile”</a:t>
            </a:r>
            <a:endParaRPr lang="en-US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endParaRPr lang="en-US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endParaRPr lang="en-US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r>
              <a:rPr lang="ro-RO" b="1" i="1" dirty="0" smtClean="0">
                <a:solidFill>
                  <a:schemeClr val="bg1"/>
                </a:solidFill>
                <a:cs typeface="Times New Roman" pitchFamily="18" charset="0"/>
              </a:rPr>
              <a:t> Simion Mehedinți</a:t>
            </a:r>
            <a:endParaRPr lang="ro-RO" i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48768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150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318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GEOGRAFIA in </a:t>
            </a:r>
            <a:r>
              <a:rPr lang="en-US" dirty="0" err="1" smtClean="0">
                <a:solidFill>
                  <a:schemeClr val="tx1"/>
                </a:solidFill>
              </a:rPr>
              <a:t>cadrul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examenului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bac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254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http://www.ebacalaureat.ro/search-subiecte+bac+2000-2007.html </a:t>
            </a:r>
          </a:p>
          <a:p>
            <a:pPr>
              <a:buNone/>
            </a:pPr>
            <a:r>
              <a:rPr lang="en-US" b="1" dirty="0" err="1" smtClean="0"/>
              <a:t>Filierea</a:t>
            </a:r>
            <a:r>
              <a:rPr lang="en-US" b="1" dirty="0" smtClean="0"/>
              <a:t> </a:t>
            </a:r>
            <a:r>
              <a:rPr lang="en-US" b="1" dirty="0" err="1" smtClean="0"/>
              <a:t>Teoretica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d) la </a:t>
            </a:r>
            <a:r>
              <a:rPr lang="en-US" dirty="0" err="1" smtClean="0"/>
              <a:t>alegere</a:t>
            </a:r>
            <a:r>
              <a:rPr lang="en-US" dirty="0" smtClean="0"/>
              <a:t> cu </a:t>
            </a:r>
            <a:r>
              <a:rPr lang="en-US" dirty="0" err="1" smtClean="0"/>
              <a:t>Istoria</a:t>
            </a:r>
            <a:r>
              <a:rPr lang="en-US" dirty="0" smtClean="0"/>
              <a:t> / 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b="1" dirty="0" err="1" smtClean="0"/>
              <a:t>Geografia</a:t>
            </a:r>
            <a:r>
              <a:rPr lang="en-US" b="1" dirty="0" smtClean="0"/>
              <a:t> </a:t>
            </a:r>
            <a:r>
              <a:rPr lang="en-US" b="1" dirty="0" err="1" smtClean="0"/>
              <a:t>Romaniei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1 </a:t>
            </a:r>
            <a:r>
              <a:rPr lang="en-US" dirty="0" err="1" smtClean="0"/>
              <a:t>harta</a:t>
            </a:r>
            <a:r>
              <a:rPr lang="en-US" dirty="0" smtClean="0"/>
              <a:t>, 6 </a:t>
            </a:r>
            <a:r>
              <a:rPr lang="en-US" dirty="0" err="1" smtClean="0"/>
              <a:t>subiecte</a:t>
            </a:r>
            <a:r>
              <a:rPr lang="en-US" dirty="0" smtClean="0"/>
              <a:t> ( 90p+ 10p </a:t>
            </a:r>
            <a:r>
              <a:rPr lang="en-US" dirty="0" err="1" smtClean="0"/>
              <a:t>oficiu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 e) la </a:t>
            </a:r>
            <a:r>
              <a:rPr lang="en-US" dirty="0" err="1" smtClean="0"/>
              <a:t>alegere</a:t>
            </a:r>
            <a:r>
              <a:rPr lang="en-US" dirty="0" smtClean="0"/>
              <a:t> cu </a:t>
            </a:r>
            <a:r>
              <a:rPr lang="en-US" dirty="0" err="1" smtClean="0"/>
              <a:t>Istoria</a:t>
            </a:r>
            <a:r>
              <a:rPr lang="en-US" dirty="0" smtClean="0"/>
              <a:t>/SSU/ </a:t>
            </a:r>
            <a:r>
              <a:rPr lang="en-US" b="1" dirty="0" err="1" smtClean="0"/>
              <a:t>Geografia</a:t>
            </a:r>
            <a:r>
              <a:rPr lang="en-US" b="1" dirty="0" smtClean="0"/>
              <a:t> </a:t>
            </a:r>
            <a:r>
              <a:rPr lang="en-US" b="1" dirty="0" err="1" smtClean="0"/>
              <a:t>Romaniei</a:t>
            </a:r>
            <a:endParaRPr lang="en-US" b="1" dirty="0" smtClean="0"/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 f) la </a:t>
            </a:r>
            <a:r>
              <a:rPr lang="en-US" dirty="0" err="1" smtClean="0"/>
              <a:t>alegere</a:t>
            </a:r>
            <a:r>
              <a:rPr lang="en-US" dirty="0" smtClean="0"/>
              <a:t> din </a:t>
            </a:r>
            <a:r>
              <a:rPr lang="en-US" dirty="0" err="1" smtClean="0"/>
              <a:t>arii</a:t>
            </a:r>
            <a:r>
              <a:rPr lang="en-US" dirty="0" smtClean="0"/>
              <a:t> </a:t>
            </a:r>
            <a:r>
              <a:rPr lang="en-US" dirty="0" err="1" smtClean="0"/>
              <a:t>curriculare</a:t>
            </a:r>
            <a:r>
              <a:rPr lang="en-US" dirty="0" smtClean="0"/>
              <a:t> </a:t>
            </a:r>
            <a:r>
              <a:rPr lang="en-US" dirty="0" err="1" smtClean="0"/>
              <a:t>opuse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uman</a:t>
            </a:r>
            <a:r>
              <a:rPr lang="en-US" dirty="0" smtClean="0"/>
              <a:t>/ </a:t>
            </a:r>
            <a:r>
              <a:rPr lang="en-US" dirty="0" err="1" smtClean="0"/>
              <a:t>specializarea</a:t>
            </a:r>
            <a:r>
              <a:rPr lang="en-US" dirty="0" smtClean="0"/>
              <a:t> </a:t>
            </a:r>
            <a:r>
              <a:rPr lang="en-US" dirty="0" err="1" smtClean="0"/>
              <a:t>filologie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real/</a:t>
            </a:r>
            <a:r>
              <a:rPr lang="en-US" dirty="0" err="1" smtClean="0">
                <a:solidFill>
                  <a:srgbClr val="FF0000"/>
                </a:solidFill>
              </a:rPr>
              <a:t>specializarea</a:t>
            </a:r>
            <a:r>
              <a:rPr lang="en-US" dirty="0" smtClean="0">
                <a:solidFill>
                  <a:srgbClr val="FF0000"/>
                </a:solidFill>
              </a:rPr>
              <a:t> Mate-Info-</a:t>
            </a:r>
            <a:r>
              <a:rPr lang="en-US" dirty="0" err="1" smtClean="0">
                <a:solidFill>
                  <a:srgbClr val="FF0000"/>
                </a:solidFill>
              </a:rPr>
              <a:t>Stiinte</a:t>
            </a:r>
            <a:r>
              <a:rPr lang="en-US" dirty="0" smtClean="0">
                <a:solidFill>
                  <a:srgbClr val="FF0000"/>
                </a:solidFill>
              </a:rPr>
              <a:t> ale </a:t>
            </a:r>
            <a:r>
              <a:rPr lang="en-US" dirty="0" err="1" smtClean="0">
                <a:solidFill>
                  <a:srgbClr val="FF0000"/>
                </a:solidFill>
              </a:rPr>
              <a:t>naturii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Filiera</a:t>
            </a:r>
            <a:r>
              <a:rPr lang="en-US" b="1" dirty="0" smtClean="0"/>
              <a:t> </a:t>
            </a:r>
            <a:r>
              <a:rPr lang="en-US" b="1" dirty="0" err="1" smtClean="0"/>
              <a:t>Tehnologica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f) la </a:t>
            </a:r>
            <a:r>
              <a:rPr lang="en-US" dirty="0" err="1" smtClean="0"/>
              <a:t>alegere</a:t>
            </a:r>
            <a:r>
              <a:rPr lang="en-US" dirty="0" smtClean="0"/>
              <a:t> din </a:t>
            </a:r>
            <a:r>
              <a:rPr lang="en-US" dirty="0" err="1" smtClean="0"/>
              <a:t>arii</a:t>
            </a:r>
            <a:r>
              <a:rPr lang="en-US" dirty="0" smtClean="0"/>
              <a:t> </a:t>
            </a:r>
            <a:r>
              <a:rPr lang="en-US" dirty="0" err="1" smtClean="0"/>
              <a:t>curriculare</a:t>
            </a:r>
            <a:r>
              <a:rPr lang="en-US" dirty="0" smtClean="0"/>
              <a:t> </a:t>
            </a:r>
            <a:r>
              <a:rPr lang="en-US" dirty="0" err="1" smtClean="0"/>
              <a:t>opuse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Filiera</a:t>
            </a:r>
            <a:r>
              <a:rPr lang="en-US" b="1" dirty="0" smtClean="0"/>
              <a:t> </a:t>
            </a:r>
            <a:r>
              <a:rPr lang="en-US" b="1" dirty="0" err="1" smtClean="0"/>
              <a:t>Vocationala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d) la </a:t>
            </a:r>
            <a:r>
              <a:rPr lang="en-US" dirty="0" err="1" smtClean="0"/>
              <a:t>alegere</a:t>
            </a:r>
            <a:r>
              <a:rPr lang="en-US" dirty="0" smtClean="0"/>
              <a:t> cu </a:t>
            </a:r>
            <a:r>
              <a:rPr lang="en-US" dirty="0" err="1" smtClean="0"/>
              <a:t>Istoria</a:t>
            </a:r>
            <a:r>
              <a:rPr lang="en-US" dirty="0" smtClean="0"/>
              <a:t> /  </a:t>
            </a:r>
            <a:r>
              <a:rPr lang="en-US" dirty="0" err="1" smtClean="0"/>
              <a:t>Geografia</a:t>
            </a:r>
            <a:r>
              <a:rPr lang="en-US" dirty="0" smtClean="0"/>
              <a:t> </a:t>
            </a:r>
            <a:r>
              <a:rPr lang="en-US" dirty="0" err="1" smtClean="0"/>
              <a:t>Romaniei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 f) la </a:t>
            </a:r>
            <a:r>
              <a:rPr lang="en-US" dirty="0" err="1" smtClean="0"/>
              <a:t>alegere</a:t>
            </a:r>
            <a:r>
              <a:rPr lang="en-US" dirty="0" smtClean="0"/>
              <a:t> din </a:t>
            </a:r>
            <a:r>
              <a:rPr lang="en-US" dirty="0" err="1" smtClean="0"/>
              <a:t>arii</a:t>
            </a:r>
            <a:r>
              <a:rPr lang="en-US" dirty="0" smtClean="0"/>
              <a:t> </a:t>
            </a:r>
            <a:r>
              <a:rPr lang="en-US" dirty="0" err="1" smtClean="0"/>
              <a:t>curriculare</a:t>
            </a:r>
            <a:r>
              <a:rPr lang="en-US" dirty="0" smtClean="0"/>
              <a:t> </a:t>
            </a:r>
            <a:r>
              <a:rPr lang="en-US" dirty="0" err="1" smtClean="0"/>
              <a:t>opuse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3459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GEOGRAFIA in </a:t>
            </a:r>
            <a:r>
              <a:rPr lang="en-US" sz="3100" dirty="0" err="1" smtClean="0">
                <a:solidFill>
                  <a:schemeClr val="tx1"/>
                </a:solidFill>
              </a:rPr>
              <a:t>cadrul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</a:rPr>
              <a:t>examenului</a:t>
            </a:r>
            <a:r>
              <a:rPr lang="en-US" sz="3100" dirty="0" smtClean="0">
                <a:solidFill>
                  <a:schemeClr val="tx1"/>
                </a:solidFill>
              </a:rPr>
              <a:t> de </a:t>
            </a:r>
            <a:r>
              <a:rPr lang="en-US" sz="3100" dirty="0" err="1" smtClean="0">
                <a:solidFill>
                  <a:schemeClr val="tx1"/>
                </a:solidFill>
              </a:rPr>
              <a:t>bac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Proba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</a:rPr>
              <a:t>scrisa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</a:rPr>
              <a:t>E.d</a:t>
            </a:r>
            <a:r>
              <a:rPr lang="en-US" sz="2200" dirty="0" smtClean="0">
                <a:solidFill>
                  <a:schemeClr val="tx1"/>
                </a:solidFill>
              </a:rPr>
              <a:t>)- la </a:t>
            </a:r>
            <a:r>
              <a:rPr lang="en-US" sz="2200" dirty="0" err="1" smtClean="0">
                <a:solidFill>
                  <a:schemeClr val="tx1"/>
                </a:solidFill>
              </a:rPr>
              <a:t>alegere</a:t>
            </a:r>
            <a:r>
              <a:rPr lang="en-US" sz="2200" dirty="0" smtClean="0">
                <a:solidFill>
                  <a:schemeClr val="tx1"/>
                </a:solidFill>
              </a:rPr>
              <a:t> in </a:t>
            </a:r>
            <a:r>
              <a:rPr lang="en-US" sz="2200" dirty="0" err="1" smtClean="0">
                <a:solidFill>
                  <a:schemeClr val="tx1"/>
                </a:solidFill>
              </a:rPr>
              <a:t>functie</a:t>
            </a:r>
            <a:r>
              <a:rPr lang="en-US" sz="2200" dirty="0" smtClean="0">
                <a:solidFill>
                  <a:schemeClr val="tx1"/>
                </a:solidFill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</a:rPr>
              <a:t>filiera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profil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specializare</a:t>
            </a:r>
            <a:r>
              <a:rPr lang="it-IT" sz="2200" dirty="0" smtClean="0">
                <a:solidFill>
                  <a:schemeClr val="tx1"/>
                </a:solidFill>
              </a:rPr>
              <a:t>  se va desfășura  joi, 28 iunie 2018</a:t>
            </a:r>
            <a:br>
              <a:rPr lang="it-IT" sz="2200" dirty="0" smtClean="0">
                <a:solidFill>
                  <a:schemeClr val="tx1"/>
                </a:solidFill>
              </a:rPr>
            </a:br>
            <a:r>
              <a:rPr lang="it-IT" sz="2200" dirty="0" smtClean="0">
                <a:solidFill>
                  <a:schemeClr val="tx1"/>
                </a:solidFill>
              </a:rPr>
              <a:t>                       ( conf. OMEN nr. 4792/ 31 . 08. 2017)</a:t>
            </a:r>
            <a:br>
              <a:rPr lang="it-IT" sz="2200" dirty="0" smtClean="0">
                <a:solidFill>
                  <a:schemeClr val="tx1"/>
                </a:solidFill>
              </a:rPr>
            </a:br>
            <a:r>
              <a:rPr lang="it-IT" sz="2200" dirty="0" smtClean="0">
                <a:solidFill>
                  <a:schemeClr val="tx1"/>
                </a:solidFill>
              </a:rPr>
              <a:t/>
            </a:r>
            <a:br>
              <a:rPr lang="it-IT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Anexa</a:t>
            </a:r>
            <a:r>
              <a:rPr lang="en-US" sz="2200" dirty="0" smtClean="0">
                <a:solidFill>
                  <a:schemeClr val="tx1"/>
                </a:solidFill>
              </a:rPr>
              <a:t> 1- 2 la </a:t>
            </a:r>
            <a:r>
              <a:rPr lang="en-US" sz="2200" dirty="0" err="1" smtClean="0">
                <a:solidFill>
                  <a:schemeClr val="tx1"/>
                </a:solidFill>
              </a:rPr>
              <a:t>ordinul</a:t>
            </a:r>
            <a:r>
              <a:rPr lang="en-US" sz="2200" dirty="0" smtClean="0">
                <a:solidFill>
                  <a:schemeClr val="tx1"/>
                </a:solidFill>
              </a:rPr>
              <a:t> MECTS. nr. 4800/31.08.2010  </a:t>
            </a:r>
            <a:r>
              <a:rPr lang="en-US" sz="2200" dirty="0" err="1" smtClean="0">
                <a:solidFill>
                  <a:schemeClr val="tx1"/>
                </a:solidFill>
              </a:rPr>
              <a:t>privind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disciplinele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</a:rPr>
              <a:t>şi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programele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pentru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examenul</a:t>
            </a:r>
            <a:r>
              <a:rPr lang="en-US" sz="2200" dirty="0" smtClean="0">
                <a:solidFill>
                  <a:schemeClr val="tx1"/>
                </a:solidFill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</a:rPr>
              <a:t>bacalaureat</a:t>
            </a:r>
            <a:r>
              <a:rPr lang="en-US" sz="2200" dirty="0" smtClean="0">
                <a:solidFill>
                  <a:schemeClr val="tx1"/>
                </a:solidFill>
              </a:rPr>
              <a:t> – 2011, </a:t>
            </a:r>
            <a:r>
              <a:rPr lang="en-US" sz="2200" dirty="0" err="1" smtClean="0">
                <a:solidFill>
                  <a:schemeClr val="tx1"/>
                </a:solidFill>
              </a:rPr>
              <a:t>valabil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si</a:t>
            </a:r>
            <a:r>
              <a:rPr lang="en-US" sz="2200" dirty="0" smtClean="0">
                <a:solidFill>
                  <a:schemeClr val="tx1"/>
                </a:solidFill>
              </a:rPr>
              <a:t> in 2018 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7848600" cy="2667000"/>
          </a:xfrm>
        </p:spPr>
        <p:txBody>
          <a:bodyPr/>
          <a:lstStyle/>
          <a:p>
            <a:pPr>
              <a:buNone/>
            </a:pPr>
            <a:r>
              <a:rPr lang="en-US" sz="1800" u="sng" dirty="0" smtClean="0">
                <a:solidFill>
                  <a:srgbClr val="FF0000"/>
                </a:solidFill>
                <a:hlinkClick r:id="rId2"/>
              </a:rPr>
              <a:t>http://www.geogra.ro/wpg/subiecte-date-la-examenele-de-bacalaureat-2008-2017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err="1" smtClean="0"/>
              <a:t>Proba</a:t>
            </a:r>
            <a:r>
              <a:rPr lang="en-US" sz="1800" dirty="0" smtClean="0"/>
              <a:t> </a:t>
            </a:r>
            <a:r>
              <a:rPr lang="en-US" sz="1800" dirty="0" err="1" smtClean="0"/>
              <a:t>E.d</a:t>
            </a:r>
            <a:r>
              <a:rPr lang="en-US" sz="1800" dirty="0" smtClean="0"/>
              <a:t>) la </a:t>
            </a:r>
            <a:r>
              <a:rPr lang="en-US" sz="1800" dirty="0" err="1" smtClean="0"/>
              <a:t>alegere</a:t>
            </a:r>
            <a:r>
              <a:rPr lang="en-US" sz="1800" dirty="0" smtClean="0"/>
              <a:t> cu SSU/</a:t>
            </a:r>
          </a:p>
          <a:p>
            <a:pPr>
              <a:buNone/>
            </a:pPr>
            <a:r>
              <a:rPr lang="en-US" sz="1800" b="1" dirty="0" err="1" smtClean="0"/>
              <a:t>Europa</a:t>
            </a:r>
            <a:r>
              <a:rPr lang="en-US" sz="1800" b="1" dirty="0" smtClean="0"/>
              <a:t>-Romania-</a:t>
            </a:r>
            <a:r>
              <a:rPr lang="en-US" sz="1800" b="1" dirty="0" err="1" smtClean="0"/>
              <a:t>Uniunea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Europeana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 2 </a:t>
            </a:r>
            <a:r>
              <a:rPr lang="en-US" sz="1800" dirty="0" err="1" smtClean="0"/>
              <a:t>harti</a:t>
            </a:r>
            <a:r>
              <a:rPr lang="en-US" sz="1800" dirty="0" smtClean="0"/>
              <a:t>, 1 </a:t>
            </a:r>
            <a:r>
              <a:rPr lang="en-US" sz="1800" dirty="0" err="1" smtClean="0"/>
              <a:t>grafic</a:t>
            </a:r>
            <a:r>
              <a:rPr lang="en-US" sz="1800" dirty="0" smtClean="0"/>
              <a:t>/</a:t>
            </a:r>
            <a:r>
              <a:rPr lang="en-US" sz="1800" dirty="0" err="1" smtClean="0"/>
              <a:t>tabel</a:t>
            </a:r>
            <a:r>
              <a:rPr lang="en-US" sz="1800" dirty="0" smtClean="0"/>
              <a:t>, 3 </a:t>
            </a:r>
            <a:r>
              <a:rPr lang="en-US" sz="1800" dirty="0" err="1" smtClean="0"/>
              <a:t>subiecte</a:t>
            </a:r>
            <a:r>
              <a:rPr lang="en-US" sz="1800" dirty="0" smtClean="0"/>
              <a:t> cu 5 </a:t>
            </a:r>
            <a:r>
              <a:rPr lang="en-US" sz="1800" dirty="0" err="1" smtClean="0"/>
              <a:t>tipuri</a:t>
            </a:r>
            <a:r>
              <a:rPr lang="en-US" sz="1800" dirty="0" smtClean="0"/>
              <a:t> de </a:t>
            </a:r>
            <a:r>
              <a:rPr lang="en-US" sz="1800" dirty="0" err="1" smtClean="0"/>
              <a:t>itemi</a:t>
            </a:r>
            <a:r>
              <a:rPr lang="en-US" sz="1800" dirty="0" smtClean="0"/>
              <a:t>                </a:t>
            </a:r>
          </a:p>
          <a:p>
            <a:pPr>
              <a:buNone/>
            </a:pPr>
            <a:r>
              <a:rPr lang="en-US" sz="1800" dirty="0" smtClean="0"/>
              <a:t>  (3x 30p=90p+ 10p </a:t>
            </a:r>
            <a:r>
              <a:rPr lang="en-US" sz="1800" dirty="0" err="1" smtClean="0"/>
              <a:t>oficiu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457200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Filiera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profilul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specializarile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762000"/>
          <a:ext cx="4038600" cy="167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685800" y="2209800"/>
          <a:ext cx="6172200" cy="223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1676400" y="4191000"/>
          <a:ext cx="6172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4" descr="Imagini pentru harta europe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609600"/>
            <a:ext cx="2879271" cy="161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dirty="0" err="1" smtClean="0"/>
              <a:t>Programa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examenul</a:t>
            </a:r>
            <a:r>
              <a:rPr lang="en-US" sz="2000" dirty="0" smtClean="0"/>
              <a:t> national  </a:t>
            </a:r>
            <a:r>
              <a:rPr lang="en-US" sz="2000" dirty="0" err="1" smtClean="0"/>
              <a:t>vizeaza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b="1" dirty="0" err="1" smtClean="0"/>
              <a:t>Geografia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clasa</a:t>
            </a:r>
            <a:r>
              <a:rPr lang="en-US" sz="2000" b="1" dirty="0" smtClean="0"/>
              <a:t> a XII-a: </a:t>
            </a:r>
            <a:r>
              <a:rPr lang="en-US" sz="2000" b="1" dirty="0" err="1" smtClean="0"/>
              <a:t>Europa</a:t>
            </a:r>
            <a:r>
              <a:rPr lang="en-US" sz="2000" b="1" dirty="0" smtClean="0"/>
              <a:t>-Romania-</a:t>
            </a:r>
            <a:r>
              <a:rPr lang="en-US" sz="2000" b="1" dirty="0" err="1" smtClean="0"/>
              <a:t>Uniunea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Europeana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Competente</a:t>
            </a:r>
            <a:r>
              <a:rPr lang="en-US" sz="2000" b="1" dirty="0" smtClean="0"/>
              <a:t>  de  </a:t>
            </a:r>
            <a:r>
              <a:rPr lang="en-US" sz="2000" b="1" dirty="0" err="1" smtClean="0"/>
              <a:t>evaluat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600" dirty="0" smtClean="0"/>
              <a:t>1.Utilizarea </a:t>
            </a:r>
            <a:r>
              <a:rPr lang="en-US" sz="1600" dirty="0" err="1" smtClean="0"/>
              <a:t>corecta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coerenta</a:t>
            </a:r>
            <a:r>
              <a:rPr lang="en-US" sz="1600" dirty="0" smtClean="0"/>
              <a:t> a </a:t>
            </a:r>
            <a:r>
              <a:rPr lang="en-US" sz="1600" dirty="0" err="1" smtClean="0"/>
              <a:t>termonologiei</a:t>
            </a:r>
            <a:r>
              <a:rPr lang="en-US" sz="1600" dirty="0" smtClean="0"/>
              <a:t> </a:t>
            </a:r>
            <a:r>
              <a:rPr lang="en-US" sz="1600" dirty="0" err="1" smtClean="0"/>
              <a:t>specifice</a:t>
            </a:r>
            <a:r>
              <a:rPr lang="en-US" sz="1600" dirty="0" smtClean="0"/>
              <a:t>  </a:t>
            </a:r>
            <a:r>
              <a:rPr lang="en-US" sz="1600" dirty="0" err="1" smtClean="0"/>
              <a:t>domeniului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prezentarea</a:t>
            </a:r>
            <a:r>
              <a:rPr lang="en-US" sz="1600" dirty="0" smtClean="0"/>
              <a:t> </a:t>
            </a:r>
            <a:r>
              <a:rPr lang="en-US" sz="1600" dirty="0" err="1" smtClean="0"/>
              <a:t>aspectelor</a:t>
            </a:r>
            <a:r>
              <a:rPr lang="en-US" sz="1600" dirty="0" smtClean="0"/>
              <a:t>  </a:t>
            </a:r>
            <a:r>
              <a:rPr lang="en-US" sz="1600" dirty="0" err="1" smtClean="0"/>
              <a:t>definitorii</a:t>
            </a:r>
            <a:r>
              <a:rPr lang="en-US" sz="1600" dirty="0" smtClean="0"/>
              <a:t> ale </a:t>
            </a:r>
            <a:r>
              <a:rPr lang="en-US" sz="1600" dirty="0" err="1" smtClean="0"/>
              <a:t>spatiului</a:t>
            </a:r>
            <a:r>
              <a:rPr lang="en-US" sz="1600" dirty="0" smtClean="0"/>
              <a:t> </a:t>
            </a:r>
            <a:r>
              <a:rPr lang="en-US" sz="1600" dirty="0" err="1" smtClean="0"/>
              <a:t>european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national</a:t>
            </a:r>
          </a:p>
          <a:p>
            <a:pPr>
              <a:buNone/>
            </a:pPr>
            <a:r>
              <a:rPr lang="en-US" sz="1600" dirty="0" smtClean="0"/>
              <a:t>2. </a:t>
            </a:r>
            <a:r>
              <a:rPr lang="en-US" sz="1600" dirty="0" err="1" smtClean="0"/>
              <a:t>Identificarea</a:t>
            </a:r>
            <a:r>
              <a:rPr lang="en-US" sz="1600" dirty="0" smtClean="0"/>
              <a:t> </a:t>
            </a:r>
            <a:r>
              <a:rPr lang="en-US" sz="1600" dirty="0" err="1" smtClean="0"/>
              <a:t>pozitie</a:t>
            </a:r>
            <a:r>
              <a:rPr lang="en-US" sz="1600" dirty="0" smtClean="0"/>
              <a:t> </a:t>
            </a:r>
            <a:r>
              <a:rPr lang="en-US" sz="1600" dirty="0" err="1" smtClean="0"/>
              <a:t>elementelor</a:t>
            </a:r>
            <a:r>
              <a:rPr lang="en-US" sz="1600" dirty="0" smtClean="0"/>
              <a:t> de </a:t>
            </a:r>
            <a:r>
              <a:rPr lang="en-US" sz="1600" dirty="0" err="1" smtClean="0"/>
              <a:t>geografie</a:t>
            </a:r>
            <a:r>
              <a:rPr lang="en-US" sz="1600" dirty="0" smtClean="0"/>
              <a:t> </a:t>
            </a:r>
            <a:r>
              <a:rPr lang="en-US" sz="1600" dirty="0" err="1" smtClean="0"/>
              <a:t>fzica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umana</a:t>
            </a:r>
            <a:r>
              <a:rPr lang="en-US" sz="1600" dirty="0" smtClean="0"/>
              <a:t> ale </a:t>
            </a:r>
            <a:r>
              <a:rPr lang="en-US" sz="1600" dirty="0" err="1" smtClean="0"/>
              <a:t>Europei</a:t>
            </a:r>
            <a:r>
              <a:rPr lang="en-US" sz="1600" dirty="0" smtClean="0"/>
              <a:t>, ale </a:t>
            </a:r>
            <a:r>
              <a:rPr lang="en-US" sz="1600" dirty="0" err="1" smtClean="0"/>
              <a:t>Romaniei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ale UE, </a:t>
            </a:r>
            <a:r>
              <a:rPr lang="en-US" sz="1600" dirty="0" err="1" smtClean="0"/>
              <a:t>reprezentate</a:t>
            </a:r>
            <a:r>
              <a:rPr lang="en-US" sz="1600" dirty="0" smtClean="0"/>
              <a:t> </a:t>
            </a:r>
            <a:r>
              <a:rPr lang="en-US" sz="1600" dirty="0" err="1" smtClean="0"/>
              <a:t>pe</a:t>
            </a:r>
            <a:r>
              <a:rPr lang="en-US" sz="1600" dirty="0" smtClean="0"/>
              <a:t> </a:t>
            </a:r>
            <a:r>
              <a:rPr lang="en-US" sz="1600" dirty="0" err="1" smtClean="0"/>
              <a:t>harti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3.Explicarea </a:t>
            </a:r>
            <a:r>
              <a:rPr lang="en-US" sz="1600" dirty="0" err="1" smtClean="0"/>
              <a:t>unor</a:t>
            </a:r>
            <a:r>
              <a:rPr lang="en-US" sz="1600" dirty="0" smtClean="0"/>
              <a:t> </a:t>
            </a:r>
            <a:r>
              <a:rPr lang="en-US" sz="1600" dirty="0" err="1" smtClean="0"/>
              <a:t>succesiuni</a:t>
            </a:r>
            <a:r>
              <a:rPr lang="en-US" sz="1600" dirty="0" smtClean="0"/>
              <a:t> de </a:t>
            </a:r>
            <a:r>
              <a:rPr lang="en-US" sz="1600" dirty="0" err="1" smtClean="0"/>
              <a:t>fenomene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procese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din </a:t>
            </a:r>
            <a:r>
              <a:rPr lang="en-US" sz="1600" dirty="0" err="1" smtClean="0"/>
              <a:t>mediul</a:t>
            </a:r>
            <a:r>
              <a:rPr lang="en-US" sz="1600" dirty="0" smtClean="0"/>
              <a:t> </a:t>
            </a:r>
            <a:r>
              <a:rPr lang="en-US" sz="1600" dirty="0" err="1" smtClean="0"/>
              <a:t>inconjurator</a:t>
            </a:r>
            <a:r>
              <a:rPr lang="en-US" sz="1600" dirty="0" smtClean="0"/>
              <a:t> la </a:t>
            </a:r>
            <a:r>
              <a:rPr lang="en-US" sz="1600" dirty="0" err="1" smtClean="0"/>
              <a:t>nivelul</a:t>
            </a:r>
            <a:r>
              <a:rPr lang="en-US" sz="1600" dirty="0" smtClean="0"/>
              <a:t>  </a:t>
            </a:r>
            <a:r>
              <a:rPr lang="en-US" sz="1600" dirty="0" err="1" smtClean="0"/>
              <a:t>continentului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al </a:t>
            </a:r>
            <a:r>
              <a:rPr lang="en-US" sz="1600" dirty="0" err="1" smtClean="0"/>
              <a:t>tarii</a:t>
            </a:r>
            <a:r>
              <a:rPr lang="en-US" sz="1600" dirty="0" smtClean="0"/>
              <a:t> </a:t>
            </a:r>
            <a:r>
              <a:rPr lang="en-US" sz="1600" dirty="0" err="1" smtClean="0"/>
              <a:t>noastre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4.Utilizarea </a:t>
            </a:r>
            <a:r>
              <a:rPr lang="en-US" sz="1600" dirty="0" err="1" smtClean="0"/>
              <a:t>reprezentarilor</a:t>
            </a:r>
            <a:r>
              <a:rPr lang="en-US" sz="1600" dirty="0" smtClean="0"/>
              <a:t> </a:t>
            </a:r>
            <a:r>
              <a:rPr lang="en-US" sz="1600" dirty="0" err="1" smtClean="0"/>
              <a:t>grafice</a:t>
            </a:r>
            <a:r>
              <a:rPr lang="en-US" sz="1600" dirty="0" smtClean="0"/>
              <a:t> 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cartografice</a:t>
            </a:r>
            <a:r>
              <a:rPr lang="en-US" sz="1600" dirty="0" smtClean="0"/>
              <a:t> , a </a:t>
            </a:r>
            <a:r>
              <a:rPr lang="en-US" sz="1600" dirty="0" err="1" smtClean="0"/>
              <a:t>datelor</a:t>
            </a:r>
            <a:r>
              <a:rPr lang="en-US" sz="1600" dirty="0" smtClean="0"/>
              <a:t>  </a:t>
            </a:r>
            <a:r>
              <a:rPr lang="en-US" sz="1600" dirty="0" err="1" smtClean="0"/>
              <a:t>sttistice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interpretarea</a:t>
            </a:r>
            <a:r>
              <a:rPr lang="en-US" sz="1600" dirty="0" smtClean="0"/>
              <a:t>  </a:t>
            </a:r>
            <a:r>
              <a:rPr lang="en-US" sz="1600" dirty="0" err="1" smtClean="0"/>
              <a:t>realitatii</a:t>
            </a:r>
            <a:r>
              <a:rPr lang="en-US" sz="1600" dirty="0" smtClean="0"/>
              <a:t>  </a:t>
            </a:r>
            <a:r>
              <a:rPr lang="en-US" sz="1600" dirty="0" err="1" smtClean="0"/>
              <a:t>geografice</a:t>
            </a:r>
            <a:r>
              <a:rPr lang="en-US" sz="1600" dirty="0" smtClean="0"/>
              <a:t>  a  </a:t>
            </a:r>
            <a:r>
              <a:rPr lang="en-US" sz="1600" dirty="0" err="1" smtClean="0"/>
              <a:t>Europei</a:t>
            </a:r>
            <a:r>
              <a:rPr lang="en-US" sz="1600" dirty="0" smtClean="0"/>
              <a:t>, a UE </a:t>
            </a:r>
            <a:r>
              <a:rPr lang="en-US" sz="1600" dirty="0" err="1" smtClean="0"/>
              <a:t>si</a:t>
            </a:r>
            <a:r>
              <a:rPr lang="en-US" sz="1600" dirty="0" smtClean="0"/>
              <a:t> a </a:t>
            </a:r>
            <a:r>
              <a:rPr lang="en-US" sz="1600" dirty="0" err="1" smtClean="0"/>
              <a:t>unor</a:t>
            </a:r>
            <a:r>
              <a:rPr lang="en-US" sz="1600" dirty="0" smtClean="0"/>
              <a:t> </a:t>
            </a:r>
            <a:r>
              <a:rPr lang="en-US" sz="1600" dirty="0" err="1" smtClean="0"/>
              <a:t>tari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5.Analiza </a:t>
            </a:r>
            <a:r>
              <a:rPr lang="en-US" sz="1600" dirty="0" err="1" smtClean="0"/>
              <a:t>geografica</a:t>
            </a:r>
            <a:r>
              <a:rPr lang="en-US" sz="1600" dirty="0" smtClean="0"/>
              <a:t> a </a:t>
            </a:r>
            <a:r>
              <a:rPr lang="en-US" sz="1600" dirty="0" err="1" smtClean="0"/>
              <a:t>componentelor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sociale</a:t>
            </a:r>
            <a:r>
              <a:rPr lang="en-US" sz="1600" dirty="0" smtClean="0"/>
              <a:t> ale </a:t>
            </a:r>
            <a:r>
              <a:rPr lang="en-US" sz="1600" dirty="0" err="1" smtClean="0"/>
              <a:t>unui</a:t>
            </a:r>
            <a:r>
              <a:rPr lang="en-US" sz="1600" dirty="0" smtClean="0"/>
              <a:t> </a:t>
            </a:r>
            <a:r>
              <a:rPr lang="en-US" sz="1600" dirty="0" err="1" smtClean="0"/>
              <a:t>teritoriu</a:t>
            </a:r>
            <a:r>
              <a:rPr lang="en-US" sz="1600" dirty="0" smtClean="0"/>
              <a:t> la </a:t>
            </a:r>
            <a:r>
              <a:rPr lang="en-US" sz="1600" dirty="0" err="1" smtClean="0"/>
              <a:t>nivelul</a:t>
            </a:r>
            <a:r>
              <a:rPr lang="en-US" sz="1600" dirty="0" smtClean="0"/>
              <a:t>  </a:t>
            </a:r>
            <a:r>
              <a:rPr lang="en-US" sz="1600" dirty="0" err="1" smtClean="0"/>
              <a:t>continentului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al </a:t>
            </a:r>
            <a:r>
              <a:rPr lang="en-US" sz="1600" dirty="0" err="1" smtClean="0"/>
              <a:t>tarii</a:t>
            </a:r>
            <a:r>
              <a:rPr lang="en-US" sz="1600" dirty="0" smtClean="0"/>
              <a:t> </a:t>
            </a:r>
            <a:r>
              <a:rPr lang="en-US" sz="1600" dirty="0" err="1" smtClean="0"/>
              <a:t>noastre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6.Prezentarea </a:t>
            </a:r>
            <a:r>
              <a:rPr lang="en-US" sz="1600" dirty="0" err="1" smtClean="0"/>
              <a:t>caracteristicilor</a:t>
            </a:r>
            <a:r>
              <a:rPr lang="en-US" sz="1600" dirty="0" smtClean="0"/>
              <a:t> de </a:t>
            </a:r>
            <a:r>
              <a:rPr lang="en-US" sz="1600" dirty="0" err="1" smtClean="0"/>
              <a:t>geografie</a:t>
            </a:r>
            <a:r>
              <a:rPr lang="en-US" sz="1600" dirty="0" smtClean="0"/>
              <a:t> </a:t>
            </a:r>
            <a:r>
              <a:rPr lang="en-US" sz="1600" dirty="0" err="1" smtClean="0"/>
              <a:t>fizica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umana</a:t>
            </a:r>
            <a:r>
              <a:rPr lang="en-US" sz="1600" dirty="0" smtClean="0"/>
              <a:t> ale </a:t>
            </a:r>
            <a:r>
              <a:rPr lang="en-US" sz="1600" dirty="0" err="1" smtClean="0"/>
              <a:t>unui</a:t>
            </a:r>
            <a:r>
              <a:rPr lang="en-US" sz="1600" dirty="0" smtClean="0"/>
              <a:t> </a:t>
            </a:r>
            <a:r>
              <a:rPr lang="en-US" sz="1600" dirty="0" err="1" smtClean="0"/>
              <a:t>teritoriu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7.Prezentarea </a:t>
            </a:r>
            <a:r>
              <a:rPr lang="en-US" sz="1600" dirty="0" err="1" smtClean="0"/>
              <a:t>comparativa</a:t>
            </a:r>
            <a:r>
              <a:rPr lang="en-US" sz="1600" dirty="0" smtClean="0"/>
              <a:t> a </a:t>
            </a:r>
            <a:r>
              <a:rPr lang="en-US" sz="1600" dirty="0" err="1" smtClean="0"/>
              <a:t>elementelor</a:t>
            </a:r>
            <a:r>
              <a:rPr lang="en-US" sz="1600" dirty="0" smtClean="0"/>
              <a:t>  de </a:t>
            </a:r>
            <a:r>
              <a:rPr lang="en-US" sz="1600" dirty="0" err="1" smtClean="0"/>
              <a:t>geografie</a:t>
            </a:r>
            <a:r>
              <a:rPr lang="en-US" sz="1600" dirty="0" smtClean="0"/>
              <a:t> </a:t>
            </a:r>
            <a:r>
              <a:rPr lang="en-US" sz="1600" dirty="0" err="1" smtClean="0"/>
              <a:t>fizica</a:t>
            </a:r>
            <a:r>
              <a:rPr lang="en-US" sz="1600" dirty="0" smtClean="0"/>
              <a:t> 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umana</a:t>
            </a:r>
            <a:r>
              <a:rPr lang="en-US" sz="1600" dirty="0" smtClean="0"/>
              <a:t> din </a:t>
            </a:r>
            <a:r>
              <a:rPr lang="en-US" sz="1600" dirty="0" err="1" smtClean="0"/>
              <a:t>Europa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din Romania</a:t>
            </a:r>
          </a:p>
          <a:p>
            <a:pPr>
              <a:buNone/>
            </a:pPr>
            <a:r>
              <a:rPr lang="en-US" sz="1600" dirty="0" smtClean="0"/>
              <a:t>8.Explicarea </a:t>
            </a:r>
            <a:r>
              <a:rPr lang="en-US" sz="1600" dirty="0" err="1" smtClean="0"/>
              <a:t>relatiilor</a:t>
            </a:r>
            <a:r>
              <a:rPr lang="en-US" sz="1600" dirty="0" smtClean="0"/>
              <a:t> </a:t>
            </a:r>
            <a:r>
              <a:rPr lang="en-US" sz="1600" dirty="0" err="1" smtClean="0"/>
              <a:t>observabile</a:t>
            </a:r>
            <a:r>
              <a:rPr lang="en-US" sz="1600" dirty="0" smtClean="0"/>
              <a:t> </a:t>
            </a:r>
            <a:r>
              <a:rPr lang="en-US" sz="1600" dirty="0" err="1" smtClean="0"/>
              <a:t>dintre</a:t>
            </a:r>
            <a:r>
              <a:rPr lang="en-US" sz="1600" dirty="0" smtClean="0"/>
              <a:t> </a:t>
            </a:r>
            <a:r>
              <a:rPr lang="en-US" sz="1600" dirty="0" err="1" smtClean="0"/>
              <a:t>sistemele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umane</a:t>
            </a:r>
            <a:r>
              <a:rPr lang="en-US" sz="1600" dirty="0" smtClean="0"/>
              <a:t> ale </a:t>
            </a:r>
            <a:r>
              <a:rPr lang="en-US" sz="1600" dirty="0" err="1" smtClean="0"/>
              <a:t>mediului</a:t>
            </a:r>
            <a:r>
              <a:rPr lang="en-US" sz="1600" dirty="0" smtClean="0"/>
              <a:t> </a:t>
            </a:r>
            <a:r>
              <a:rPr lang="en-US" sz="1600" dirty="0" err="1" smtClean="0"/>
              <a:t>geografic</a:t>
            </a:r>
            <a:r>
              <a:rPr lang="en-US" sz="1600" dirty="0" smtClean="0"/>
              <a:t>, </a:t>
            </a:r>
            <a:r>
              <a:rPr lang="en-US" sz="1600" dirty="0" err="1" smtClean="0"/>
              <a:t>dintre</a:t>
            </a:r>
            <a:r>
              <a:rPr lang="en-US" sz="1600" dirty="0" smtClean="0"/>
              <a:t> </a:t>
            </a:r>
            <a:r>
              <a:rPr lang="en-US" sz="1600" dirty="0" err="1" smtClean="0"/>
              <a:t>stiinte</a:t>
            </a:r>
            <a:r>
              <a:rPr lang="en-US" sz="1600" dirty="0" smtClean="0"/>
              <a:t>, </a:t>
            </a:r>
            <a:r>
              <a:rPr lang="en-US" sz="1600" dirty="0" err="1" smtClean="0"/>
              <a:t>tehnologie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mediul</a:t>
            </a:r>
            <a:r>
              <a:rPr lang="en-US" sz="1600" dirty="0" smtClean="0"/>
              <a:t> </a:t>
            </a:r>
            <a:r>
              <a:rPr lang="en-US" sz="1600" dirty="0" err="1" smtClean="0"/>
              <a:t>inconjurator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9. </a:t>
            </a:r>
            <a:r>
              <a:rPr lang="en-US" sz="1600" dirty="0" err="1" smtClean="0"/>
              <a:t>Prelucrarea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informatiei</a:t>
            </a:r>
            <a:r>
              <a:rPr lang="en-US" sz="1600" dirty="0" smtClean="0"/>
              <a:t>: </a:t>
            </a:r>
            <a:r>
              <a:rPr lang="en-US" sz="1600" dirty="0" err="1" smtClean="0"/>
              <a:t>transferul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informatiei</a:t>
            </a:r>
            <a:r>
              <a:rPr lang="en-US" sz="1600" dirty="0" smtClean="0"/>
              <a:t> </a:t>
            </a:r>
            <a:r>
              <a:rPr lang="en-US" sz="1600" dirty="0" err="1" smtClean="0"/>
              <a:t>dintr</a:t>
            </a:r>
            <a:r>
              <a:rPr lang="en-US" sz="1600" dirty="0" smtClean="0"/>
              <a:t>-un </a:t>
            </a:r>
            <a:r>
              <a:rPr lang="en-US" sz="1600" dirty="0" err="1" smtClean="0"/>
              <a:t>limbaj</a:t>
            </a:r>
            <a:r>
              <a:rPr lang="en-US" sz="1600" dirty="0" smtClean="0"/>
              <a:t> in </a:t>
            </a:r>
            <a:r>
              <a:rPr lang="en-US" sz="1600" dirty="0" err="1" smtClean="0"/>
              <a:t>altul</a:t>
            </a:r>
            <a:r>
              <a:rPr lang="en-US" sz="1600" dirty="0" smtClean="0"/>
              <a:t>, din </a:t>
            </a:r>
            <a:r>
              <a:rPr lang="en-US" sz="1600" dirty="0" err="1" smtClean="0"/>
              <a:t>reprezentari</a:t>
            </a:r>
            <a:r>
              <a:rPr lang="en-US" sz="1600" dirty="0" smtClean="0"/>
              <a:t> </a:t>
            </a:r>
            <a:r>
              <a:rPr lang="en-US" sz="1600" dirty="0" err="1" smtClean="0"/>
              <a:t>grafice</a:t>
            </a:r>
            <a:r>
              <a:rPr lang="en-US" sz="1600" dirty="0" smtClean="0"/>
              <a:t> in text  </a:t>
            </a:r>
            <a:r>
              <a:rPr lang="en-US" sz="1600" dirty="0" err="1" smtClean="0"/>
              <a:t>sau</a:t>
            </a:r>
            <a:r>
              <a:rPr lang="en-US" sz="1600" dirty="0" smtClean="0"/>
              <a:t> in </a:t>
            </a:r>
            <a:r>
              <a:rPr lang="en-US" sz="1600" dirty="0" err="1" smtClean="0"/>
              <a:t>tabel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10. </a:t>
            </a:r>
            <a:r>
              <a:rPr lang="en-US" sz="1600" dirty="0" err="1" smtClean="0"/>
              <a:t>Realizarea</a:t>
            </a:r>
            <a:r>
              <a:rPr lang="en-US" sz="1600" dirty="0" smtClean="0"/>
              <a:t> de </a:t>
            </a:r>
            <a:r>
              <a:rPr lang="en-US" sz="1600" dirty="0" err="1" smtClean="0"/>
              <a:t>corelatii</a:t>
            </a:r>
            <a:r>
              <a:rPr lang="en-US" sz="1600" dirty="0" smtClean="0"/>
              <a:t>  </a:t>
            </a:r>
            <a:r>
              <a:rPr lang="en-US" sz="1600" dirty="0" err="1" smtClean="0"/>
              <a:t>intre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informatiile</a:t>
            </a:r>
            <a:r>
              <a:rPr lang="en-US" sz="1600" dirty="0" smtClean="0"/>
              <a:t> </a:t>
            </a:r>
            <a:r>
              <a:rPr lang="en-US" sz="1600" dirty="0" err="1" smtClean="0"/>
              <a:t>oferite</a:t>
            </a:r>
            <a:r>
              <a:rPr lang="en-US" sz="1600" dirty="0" smtClean="0"/>
              <a:t> de  diverse </a:t>
            </a:r>
            <a:r>
              <a:rPr lang="en-US" sz="1600" dirty="0" err="1" smtClean="0"/>
              <a:t>surse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11.Rezolvarea de </a:t>
            </a:r>
            <a:r>
              <a:rPr lang="en-US" sz="1600" dirty="0" err="1" smtClean="0"/>
              <a:t>probleme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Continuturi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5344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Europa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Romania- </a:t>
            </a:r>
            <a:r>
              <a:rPr lang="en-US" dirty="0" err="1" smtClean="0"/>
              <a:t>elemente</a:t>
            </a:r>
            <a:r>
              <a:rPr lang="en-US" dirty="0" smtClean="0"/>
              <a:t> de </a:t>
            </a:r>
            <a:r>
              <a:rPr lang="en-US" dirty="0" err="1" smtClean="0"/>
              <a:t>geografie</a:t>
            </a:r>
            <a:r>
              <a:rPr lang="en-US" dirty="0" smtClean="0"/>
              <a:t> de </a:t>
            </a:r>
            <a:r>
              <a:rPr lang="en-US" dirty="0" err="1" smtClean="0"/>
              <a:t>baza</a:t>
            </a:r>
            <a:endParaRPr lang="en-US" dirty="0" smtClean="0"/>
          </a:p>
          <a:p>
            <a:pPr>
              <a:buNone/>
            </a:pPr>
            <a:r>
              <a:rPr lang="en-US" sz="1600" dirty="0" smtClean="0"/>
              <a:t>1.Spatiul </a:t>
            </a:r>
            <a:r>
              <a:rPr lang="en-US" sz="1600" dirty="0" err="1" smtClean="0"/>
              <a:t>romanesc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spatiul</a:t>
            </a:r>
            <a:r>
              <a:rPr lang="en-US" sz="1600" dirty="0" smtClean="0"/>
              <a:t> </a:t>
            </a:r>
            <a:r>
              <a:rPr lang="en-US" sz="1600" dirty="0" err="1" smtClean="0"/>
              <a:t>european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2. </a:t>
            </a:r>
            <a:r>
              <a:rPr lang="en-US" sz="1600" dirty="0" err="1" smtClean="0"/>
              <a:t>Elemente</a:t>
            </a:r>
            <a:r>
              <a:rPr lang="en-US" sz="1600" dirty="0" smtClean="0"/>
              <a:t> </a:t>
            </a:r>
            <a:r>
              <a:rPr lang="en-US" sz="1600" dirty="0" err="1" smtClean="0"/>
              <a:t>fizico-geografice</a:t>
            </a:r>
            <a:r>
              <a:rPr lang="en-US" sz="1600" dirty="0" smtClean="0"/>
              <a:t>  </a:t>
            </a:r>
            <a:r>
              <a:rPr lang="en-US" sz="1600" dirty="0" err="1" smtClean="0"/>
              <a:t>definitorii</a:t>
            </a:r>
            <a:r>
              <a:rPr lang="en-US" sz="1600" dirty="0" smtClean="0"/>
              <a:t> ale </a:t>
            </a:r>
            <a:r>
              <a:rPr lang="en-US" sz="1600" dirty="0" err="1" smtClean="0"/>
              <a:t>Europei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ale </a:t>
            </a:r>
            <a:r>
              <a:rPr lang="en-US" sz="1600" dirty="0" err="1" smtClean="0"/>
              <a:t>Romaniei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3. </a:t>
            </a:r>
            <a:r>
              <a:rPr lang="en-US" sz="1600" dirty="0" err="1" smtClean="0"/>
              <a:t>Elemente</a:t>
            </a:r>
            <a:r>
              <a:rPr lang="en-US" sz="1600" dirty="0" smtClean="0"/>
              <a:t> de </a:t>
            </a:r>
            <a:r>
              <a:rPr lang="en-US" sz="1600" dirty="0" err="1" smtClean="0"/>
              <a:t>geografie</a:t>
            </a:r>
            <a:r>
              <a:rPr lang="en-US" sz="1600" dirty="0" smtClean="0"/>
              <a:t> </a:t>
            </a:r>
            <a:r>
              <a:rPr lang="en-US" sz="1600" dirty="0" err="1" smtClean="0"/>
              <a:t>umana</a:t>
            </a:r>
            <a:r>
              <a:rPr lang="en-US" sz="1600" dirty="0" smtClean="0"/>
              <a:t> ale </a:t>
            </a:r>
            <a:r>
              <a:rPr lang="en-US" sz="1600" dirty="0" err="1" smtClean="0"/>
              <a:t>Europei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ale </a:t>
            </a:r>
            <a:r>
              <a:rPr lang="en-US" sz="1600" dirty="0" err="1" smtClean="0"/>
              <a:t>Romaniei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4. </a:t>
            </a:r>
            <a:r>
              <a:rPr lang="en-US" sz="1600" dirty="0" err="1" smtClean="0"/>
              <a:t>Mediul</a:t>
            </a:r>
            <a:r>
              <a:rPr lang="en-US" sz="1600" dirty="0" smtClean="0"/>
              <a:t> </a:t>
            </a:r>
            <a:r>
              <a:rPr lang="en-US" sz="1600" dirty="0" err="1" smtClean="0"/>
              <a:t>inconjurator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peisaje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5. </a:t>
            </a:r>
            <a:r>
              <a:rPr lang="en-US" sz="1600" dirty="0" err="1" smtClean="0"/>
              <a:t>Regiuni</a:t>
            </a:r>
            <a:r>
              <a:rPr lang="en-US" sz="1600" dirty="0" smtClean="0"/>
              <a:t> </a:t>
            </a:r>
            <a:r>
              <a:rPr lang="en-US" sz="1600" dirty="0" err="1" smtClean="0"/>
              <a:t>geografice</a:t>
            </a:r>
            <a:r>
              <a:rPr lang="en-US" sz="1600" dirty="0" smtClean="0"/>
              <a:t> in </a:t>
            </a:r>
            <a:r>
              <a:rPr lang="en-US" sz="1600" dirty="0" err="1" smtClean="0"/>
              <a:t>Europa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in Romania</a:t>
            </a:r>
          </a:p>
          <a:p>
            <a:pPr>
              <a:buNone/>
            </a:pPr>
            <a:r>
              <a:rPr lang="en-US" dirty="0" err="1" smtClean="0"/>
              <a:t>B.Romania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Uniunea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endParaRPr lang="en-US" dirty="0" smtClean="0"/>
          </a:p>
          <a:p>
            <a:pPr marL="457200" indent="-457200">
              <a:buNone/>
            </a:pPr>
            <a:r>
              <a:rPr lang="en-US" sz="1600" dirty="0" smtClean="0"/>
              <a:t>1.Formarea UE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evolutia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integrarii</a:t>
            </a:r>
            <a:r>
              <a:rPr lang="en-US" sz="1600" dirty="0" smtClean="0"/>
              <a:t> </a:t>
            </a:r>
            <a:r>
              <a:rPr lang="en-US" sz="1600" dirty="0" err="1" smtClean="0"/>
              <a:t>europene</a:t>
            </a:r>
            <a:endParaRPr lang="en-US" sz="1600" dirty="0"/>
          </a:p>
          <a:p>
            <a:pPr marL="457200" indent="-457200">
              <a:buNone/>
            </a:pPr>
            <a:r>
              <a:rPr lang="en-US" sz="1600" dirty="0" smtClean="0"/>
              <a:t>2.Caracteristici  </a:t>
            </a:r>
            <a:r>
              <a:rPr lang="en-US" sz="1600" dirty="0" err="1" smtClean="0"/>
              <a:t>geografice</a:t>
            </a:r>
            <a:r>
              <a:rPr lang="en-US" sz="1600" dirty="0" smtClean="0"/>
              <a:t> , </a:t>
            </a:r>
            <a:r>
              <a:rPr lang="en-US" sz="1600" dirty="0" err="1" smtClean="0"/>
              <a:t>politice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economice</a:t>
            </a:r>
            <a:r>
              <a:rPr lang="en-US" sz="1600" dirty="0" smtClean="0"/>
              <a:t> </a:t>
            </a:r>
            <a:r>
              <a:rPr lang="en-US" sz="1600" dirty="0" err="1" smtClean="0"/>
              <a:t>actuale</a:t>
            </a:r>
            <a:r>
              <a:rPr lang="en-US" sz="1600" dirty="0" smtClean="0"/>
              <a:t> ale UE</a:t>
            </a:r>
          </a:p>
          <a:p>
            <a:pPr marL="457200" indent="-457200">
              <a:buNone/>
            </a:pPr>
            <a:r>
              <a:rPr lang="en-US" sz="1600" dirty="0" smtClean="0"/>
              <a:t>3.Statele </a:t>
            </a:r>
            <a:r>
              <a:rPr lang="en-US" sz="1600" dirty="0" err="1" smtClean="0"/>
              <a:t>Uniunii</a:t>
            </a:r>
            <a:r>
              <a:rPr lang="en-US" sz="1600" dirty="0" smtClean="0"/>
              <a:t> </a:t>
            </a:r>
            <a:r>
              <a:rPr lang="en-US" sz="1600" dirty="0" err="1" smtClean="0"/>
              <a:t>Europene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4.Romania </a:t>
            </a:r>
            <a:r>
              <a:rPr lang="en-US" sz="1600" dirty="0" err="1" smtClean="0"/>
              <a:t>caparte</a:t>
            </a:r>
            <a:r>
              <a:rPr lang="en-US" sz="1600" dirty="0" smtClean="0"/>
              <a:t> a UE</a:t>
            </a:r>
          </a:p>
          <a:p>
            <a:pPr marL="457200" indent="-457200">
              <a:buNone/>
            </a:pPr>
            <a:r>
              <a:rPr lang="en-US" sz="1600" dirty="0" smtClean="0"/>
              <a:t>5.Probleme </a:t>
            </a:r>
            <a:r>
              <a:rPr lang="en-US" sz="1600" dirty="0" err="1" smtClean="0"/>
              <a:t>energiei</a:t>
            </a:r>
            <a:r>
              <a:rPr lang="en-US" sz="1600" dirty="0" smtClean="0"/>
              <a:t> in UE </a:t>
            </a:r>
            <a:r>
              <a:rPr lang="en-US" sz="1600" dirty="0" err="1" smtClean="0"/>
              <a:t>si</a:t>
            </a:r>
            <a:r>
              <a:rPr lang="en-US" sz="1600" dirty="0" smtClean="0"/>
              <a:t> in Romania</a:t>
            </a:r>
          </a:p>
          <a:p>
            <a:pPr marL="457200" indent="-457200">
              <a:buNone/>
            </a:pPr>
            <a:r>
              <a:rPr lang="en-US" dirty="0" err="1" smtClean="0"/>
              <a:t>C.Europa</a:t>
            </a:r>
            <a:r>
              <a:rPr lang="en-US" dirty="0" smtClean="0"/>
              <a:t> </a:t>
            </a:r>
            <a:r>
              <a:rPr lang="en-US" dirty="0" err="1" smtClean="0"/>
              <a:t>siUniunea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r>
              <a:rPr lang="en-US" dirty="0" smtClean="0"/>
              <a:t> in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contemporana</a:t>
            </a:r>
            <a:endParaRPr lang="en-US" dirty="0" smtClean="0"/>
          </a:p>
          <a:p>
            <a:pPr marL="457200" indent="-457200">
              <a:buNone/>
            </a:pPr>
            <a:r>
              <a:rPr lang="en-US" sz="1600" dirty="0" smtClean="0"/>
              <a:t>1.Probleme </a:t>
            </a:r>
            <a:r>
              <a:rPr lang="en-US" sz="1600" dirty="0" err="1" smtClean="0"/>
              <a:t>fundamentale</a:t>
            </a:r>
            <a:r>
              <a:rPr lang="en-US" sz="1600" dirty="0" smtClean="0"/>
              <a:t>  ale </a:t>
            </a:r>
            <a:r>
              <a:rPr lang="en-US" sz="1600" dirty="0" err="1" smtClean="0"/>
              <a:t>lumii</a:t>
            </a:r>
            <a:r>
              <a:rPr lang="en-US" sz="1600" dirty="0" smtClean="0"/>
              <a:t> </a:t>
            </a:r>
            <a:r>
              <a:rPr lang="en-US" sz="1600" dirty="0" err="1" smtClean="0"/>
              <a:t>contemporane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2.Rolul </a:t>
            </a:r>
            <a:r>
              <a:rPr lang="en-US" sz="1600" dirty="0" err="1" smtClean="0"/>
              <a:t>Europei</a:t>
            </a:r>
            <a:r>
              <a:rPr lang="en-US" sz="1600" dirty="0" smtClean="0"/>
              <a:t> in </a:t>
            </a:r>
            <a:r>
              <a:rPr lang="en-US" sz="1600" dirty="0" err="1" smtClean="0"/>
              <a:t>construirea</a:t>
            </a:r>
            <a:r>
              <a:rPr lang="en-US" sz="1600" dirty="0" smtClean="0"/>
              <a:t>  </a:t>
            </a:r>
            <a:r>
              <a:rPr lang="en-US" sz="1600" dirty="0" err="1" smtClean="0"/>
              <a:t>lumii</a:t>
            </a:r>
            <a:r>
              <a:rPr lang="en-US" sz="1600" dirty="0" smtClean="0"/>
              <a:t> </a:t>
            </a:r>
            <a:r>
              <a:rPr lang="en-US" sz="1600" dirty="0" err="1" smtClean="0"/>
              <a:t>contemporane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3.UE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ansamblurile</a:t>
            </a:r>
            <a:r>
              <a:rPr lang="en-US" sz="1600" dirty="0" smtClean="0"/>
              <a:t> </a:t>
            </a:r>
            <a:r>
              <a:rPr lang="en-US" sz="1600" dirty="0" err="1" smtClean="0"/>
              <a:t>economice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geopolitice</a:t>
            </a:r>
            <a:r>
              <a:rPr lang="en-US" sz="1600" dirty="0" smtClean="0"/>
              <a:t> ale </a:t>
            </a:r>
            <a:r>
              <a:rPr lang="en-US" sz="1600" dirty="0" err="1" smtClean="0"/>
              <a:t>lumii</a:t>
            </a:r>
            <a:r>
              <a:rPr lang="en-US" sz="1600" dirty="0" smtClean="0"/>
              <a:t> </a:t>
            </a:r>
            <a:r>
              <a:rPr lang="en-US" sz="1600" dirty="0" err="1" smtClean="0"/>
              <a:t>contemporane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4.Mondializarea, </a:t>
            </a:r>
            <a:r>
              <a:rPr lang="en-US" sz="1600" dirty="0" err="1" smtClean="0"/>
              <a:t>internationalizarea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globalizarea</a:t>
            </a:r>
            <a:r>
              <a:rPr lang="en-US" sz="1600" dirty="0" smtClean="0"/>
              <a:t> din </a:t>
            </a:r>
            <a:r>
              <a:rPr lang="en-US" sz="1600" dirty="0" err="1" smtClean="0"/>
              <a:t>perspectiva</a:t>
            </a:r>
            <a:r>
              <a:rPr lang="en-US" sz="1600" dirty="0" smtClean="0"/>
              <a:t> </a:t>
            </a:r>
            <a:r>
              <a:rPr lang="en-US" sz="1600" dirty="0" err="1" smtClean="0"/>
              <a:t>europeana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5.Europa, UE </a:t>
            </a:r>
            <a:r>
              <a:rPr lang="en-US" sz="1600" dirty="0" err="1" smtClean="0"/>
              <a:t>si</a:t>
            </a:r>
            <a:r>
              <a:rPr lang="en-US" sz="1600" dirty="0" smtClean="0"/>
              <a:t> Romania in </a:t>
            </a:r>
            <a:r>
              <a:rPr lang="en-US" sz="1600" dirty="0" err="1" smtClean="0"/>
              <a:t>procesul</a:t>
            </a:r>
            <a:r>
              <a:rPr lang="en-US" sz="1600" dirty="0" smtClean="0"/>
              <a:t> de </a:t>
            </a:r>
            <a:r>
              <a:rPr lang="en-US" sz="1600" dirty="0" err="1" smtClean="0"/>
              <a:t>evolutie</a:t>
            </a:r>
            <a:r>
              <a:rPr lang="en-US" sz="1600" dirty="0" smtClean="0"/>
              <a:t>  a </a:t>
            </a:r>
            <a:r>
              <a:rPr lang="en-US" sz="1600" dirty="0" err="1" smtClean="0"/>
              <a:t>lumii</a:t>
            </a:r>
            <a:r>
              <a:rPr lang="en-US" sz="1600" dirty="0" smtClean="0"/>
              <a:t> </a:t>
            </a:r>
            <a:r>
              <a:rPr lang="en-US" sz="1600" dirty="0" err="1" smtClean="0"/>
              <a:t>contemporane</a:t>
            </a:r>
            <a:r>
              <a:rPr lang="en-US" sz="1600" dirty="0" smtClean="0"/>
              <a:t>  in </a:t>
            </a:r>
            <a:r>
              <a:rPr lang="en-US" sz="1600" dirty="0" err="1" smtClean="0"/>
              <a:t>urmatoarele</a:t>
            </a:r>
            <a:r>
              <a:rPr lang="en-US" sz="1600" dirty="0" smtClean="0"/>
              <a:t>  </a:t>
            </a:r>
            <a:r>
              <a:rPr lang="en-US" sz="1600" dirty="0" err="1" smtClean="0"/>
              <a:t>decenii</a:t>
            </a:r>
            <a:r>
              <a:rPr lang="en-US" sz="1600" dirty="0" smtClean="0"/>
              <a:t>.</a:t>
            </a:r>
          </a:p>
          <a:p>
            <a:pPr marL="457200" indent="-457200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230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Sfaturi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invata</a:t>
            </a:r>
            <a:r>
              <a:rPr lang="en-US" dirty="0" smtClean="0"/>
              <a:t> </a:t>
            </a:r>
            <a:r>
              <a:rPr lang="en-US" dirty="0" err="1" smtClean="0"/>
              <a:t>eficient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harti</a:t>
            </a:r>
            <a:r>
              <a:rPr lang="en-US" dirty="0" smtClean="0"/>
              <a:t> interactive</a:t>
            </a:r>
            <a:br>
              <a:rPr lang="en-US" dirty="0" smtClean="0"/>
            </a:br>
            <a:r>
              <a:rPr lang="en-US" dirty="0" err="1" smtClean="0"/>
              <a:t>fise</a:t>
            </a:r>
            <a:r>
              <a:rPr lang="en-US" dirty="0" smtClean="0"/>
              <a:t> de </a:t>
            </a:r>
            <a:r>
              <a:rPr lang="en-US" dirty="0" err="1" smtClean="0"/>
              <a:t>lucru</a:t>
            </a:r>
            <a:r>
              <a:rPr lang="en-US" dirty="0" smtClean="0"/>
              <a:t>, </a:t>
            </a:r>
            <a:r>
              <a:rPr lang="en-US" dirty="0" err="1" smtClean="0"/>
              <a:t>jocuri</a:t>
            </a:r>
            <a:r>
              <a:rPr lang="en-US" dirty="0" smtClean="0"/>
              <a:t> on-line</a:t>
            </a:r>
            <a:br>
              <a:rPr lang="en-US" dirty="0" smtClean="0"/>
            </a:br>
            <a:r>
              <a:rPr lang="en-US" dirty="0" err="1" smtClean="0"/>
              <a:t>modele</a:t>
            </a:r>
            <a:r>
              <a:rPr lang="en-US" dirty="0" smtClean="0"/>
              <a:t> de </a:t>
            </a:r>
            <a:r>
              <a:rPr lang="en-US" dirty="0" err="1" smtClean="0"/>
              <a:t>subiecte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teste</a:t>
            </a:r>
            <a:r>
              <a:rPr lang="en-US" dirty="0" smtClean="0"/>
              <a:t> on-line</a:t>
            </a:r>
            <a:br>
              <a:rPr lang="en-US" dirty="0" smtClean="0"/>
            </a:br>
            <a:r>
              <a:rPr lang="en-US" dirty="0" err="1" smtClean="0"/>
              <a:t>animatii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(</a:t>
            </a:r>
            <a:r>
              <a:rPr lang="en-US" dirty="0" err="1" smtClean="0"/>
              <a:t>resurse</a:t>
            </a:r>
            <a:r>
              <a:rPr lang="en-US" dirty="0" smtClean="0"/>
              <a:t>, </a:t>
            </a:r>
            <a:r>
              <a:rPr lang="en-US" dirty="0" err="1" smtClean="0"/>
              <a:t>orase</a:t>
            </a:r>
            <a:r>
              <a:rPr lang="en-US" dirty="0" smtClean="0"/>
              <a:t>, unit. de relief, </a:t>
            </a:r>
            <a:r>
              <a:rPr lang="en-US" dirty="0" err="1" smtClean="0"/>
              <a:t>rauri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581400"/>
            <a:ext cx="7467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http://geografilia.blogspot.ro/2010/09/bac.html</a:t>
            </a:r>
          </a:p>
          <a:p>
            <a:r>
              <a:rPr lang="en-US" dirty="0" smtClean="0"/>
              <a:t>http://geografilia.blogspot.ro/2015/11/animatii-geografie-bac-3-unitatile-de.html</a:t>
            </a:r>
          </a:p>
          <a:p>
            <a:r>
              <a:rPr lang="en-US" dirty="0" smtClean="0"/>
              <a:t>http://www.profudegeogra.eu/joc_de_geografie/pregatire_test_bac_geografia_romaniei_europei_online_gratis/</a:t>
            </a:r>
          </a:p>
          <a:p>
            <a:r>
              <a:rPr lang="en-US" dirty="0" smtClean="0"/>
              <a:t>http://agilo.ro/teste-bac/demo-geografie/</a:t>
            </a:r>
          </a:p>
          <a:p>
            <a:r>
              <a:rPr lang="en-US" dirty="0" smtClean="0"/>
              <a:t>https://online.seterra.com/ro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err="1" smtClean="0"/>
              <a:t>Uniformitate</a:t>
            </a:r>
            <a:r>
              <a:rPr lang="en-US" dirty="0" smtClean="0"/>
              <a:t>  in </a:t>
            </a:r>
            <a:r>
              <a:rPr lang="en-US" dirty="0" err="1" smtClean="0"/>
              <a:t>formularea</a:t>
            </a:r>
            <a:r>
              <a:rPr lang="en-US" dirty="0" smtClean="0"/>
              <a:t> </a:t>
            </a:r>
            <a:r>
              <a:rPr lang="en-US" dirty="0" err="1" smtClean="0"/>
              <a:t>subiectelor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Subiectul</a:t>
            </a:r>
            <a:r>
              <a:rPr lang="en-US" dirty="0" smtClean="0"/>
              <a:t>  I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a </a:t>
            </a:r>
            <a:r>
              <a:rPr lang="en-US" dirty="0" err="1" smtClean="0"/>
              <a:t>Europei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particularitatile</a:t>
            </a:r>
            <a:r>
              <a:rPr lang="en-US" dirty="0" smtClean="0"/>
              <a:t> </a:t>
            </a:r>
            <a:r>
              <a:rPr lang="en-US" dirty="0" err="1" smtClean="0"/>
              <a:t>cadrului</a:t>
            </a:r>
            <a:r>
              <a:rPr lang="en-US" dirty="0" smtClean="0"/>
              <a:t> natural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ancorarea</a:t>
            </a:r>
            <a:r>
              <a:rPr lang="en-US" dirty="0" smtClean="0"/>
              <a:t> in </a:t>
            </a:r>
            <a:r>
              <a:rPr lang="en-US" dirty="0" err="1" smtClean="0"/>
              <a:t>realitate</a:t>
            </a:r>
            <a:r>
              <a:rPr lang="en-US" dirty="0" smtClean="0"/>
              <a:t>  socio-</a:t>
            </a:r>
            <a:r>
              <a:rPr lang="en-US" dirty="0" err="1" smtClean="0"/>
              <a:t>economica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Subiectul</a:t>
            </a:r>
            <a:r>
              <a:rPr lang="en-US" dirty="0" smtClean="0"/>
              <a:t> II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adminstrativ-teritoriala</a:t>
            </a:r>
            <a:r>
              <a:rPr lang="en-US" dirty="0" smtClean="0"/>
              <a:t> a </a:t>
            </a:r>
            <a:r>
              <a:rPr lang="en-US" dirty="0" err="1" smtClean="0"/>
              <a:t>Romaniei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particularitatile</a:t>
            </a:r>
            <a:r>
              <a:rPr lang="en-US" dirty="0" smtClean="0"/>
              <a:t> </a:t>
            </a:r>
            <a:r>
              <a:rPr lang="en-US" dirty="0" err="1" smtClean="0"/>
              <a:t>cadrului</a:t>
            </a:r>
            <a:r>
              <a:rPr lang="en-US" dirty="0" smtClean="0"/>
              <a:t> natural  </a:t>
            </a:r>
            <a:r>
              <a:rPr lang="en-US" dirty="0" err="1" smtClean="0"/>
              <a:t>si</a:t>
            </a:r>
            <a:r>
              <a:rPr lang="en-US" dirty="0" smtClean="0"/>
              <a:t> socio-economic actual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Subiectul</a:t>
            </a:r>
            <a:r>
              <a:rPr lang="en-US" dirty="0" smtClean="0"/>
              <a:t> III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transformarea</a:t>
            </a:r>
            <a:r>
              <a:rPr lang="en-US" dirty="0" smtClean="0"/>
              <a:t> </a:t>
            </a:r>
            <a:r>
              <a:rPr lang="en-US" dirty="0" err="1" smtClean="0"/>
              <a:t>informatiilor</a:t>
            </a:r>
            <a:r>
              <a:rPr lang="en-US" dirty="0" smtClean="0"/>
              <a:t> </a:t>
            </a:r>
            <a:r>
              <a:rPr lang="en-US" dirty="0" err="1" smtClean="0"/>
              <a:t>grafice</a:t>
            </a:r>
            <a:r>
              <a:rPr lang="en-US" dirty="0" smtClean="0"/>
              <a:t> in text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obiectiva</a:t>
            </a:r>
            <a:r>
              <a:rPr lang="en-US" dirty="0" smtClean="0"/>
              <a:t>  a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/</a:t>
            </a:r>
            <a:r>
              <a:rPr lang="en-US" dirty="0" err="1" smtClean="0"/>
              <a:t>structuri</a:t>
            </a:r>
            <a:r>
              <a:rPr lang="en-US" dirty="0" smtClean="0"/>
              <a:t> </a:t>
            </a:r>
            <a:r>
              <a:rPr lang="en-US" dirty="0" err="1" smtClean="0"/>
              <a:t>teritoriale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functionale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rezolvarea</a:t>
            </a:r>
            <a:r>
              <a:rPr lang="en-US" dirty="0" smtClean="0"/>
              <a:t> de </a:t>
            </a:r>
            <a:r>
              <a:rPr lang="en-US" dirty="0" err="1" smtClean="0"/>
              <a:t>probleme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/>
          <a:lstStyle/>
          <a:p>
            <a:r>
              <a:rPr lang="en-US" dirty="0" err="1" smtClean="0"/>
              <a:t>Analiza</a:t>
            </a:r>
            <a:r>
              <a:rPr lang="en-US" dirty="0" smtClean="0"/>
              <a:t> SWOT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153400" cy="6019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b="1" dirty="0" err="1" smtClean="0"/>
              <a:t>Puncte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tari</a:t>
            </a:r>
            <a:r>
              <a:rPr lang="en-US" sz="2200" b="1" dirty="0" smtClean="0"/>
              <a:t>:</a:t>
            </a:r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accesibilitatea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informatiilor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utilitatea</a:t>
            </a:r>
            <a:r>
              <a:rPr lang="en-US" sz="2200" dirty="0" smtClean="0"/>
              <a:t> </a:t>
            </a:r>
            <a:r>
              <a:rPr lang="en-US" sz="2200" dirty="0" err="1" smtClean="0"/>
              <a:t>suporturilor</a:t>
            </a:r>
            <a:r>
              <a:rPr lang="en-US" sz="2200" dirty="0" smtClean="0"/>
              <a:t> </a:t>
            </a:r>
            <a:r>
              <a:rPr lang="en-US" sz="2200" dirty="0" err="1" smtClean="0"/>
              <a:t>grafice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cartografice</a:t>
            </a:r>
            <a:r>
              <a:rPr lang="en-US" sz="2200" dirty="0" smtClean="0"/>
              <a:t> in </a:t>
            </a:r>
            <a:r>
              <a:rPr lang="en-US" sz="2200" dirty="0" err="1" smtClean="0"/>
              <a:t>rezolvarea</a:t>
            </a:r>
            <a:r>
              <a:rPr lang="en-US" sz="2200" dirty="0" smtClean="0"/>
              <a:t>  </a:t>
            </a:r>
            <a:r>
              <a:rPr lang="en-US" sz="2200" dirty="0" err="1" smtClean="0"/>
              <a:t>cerintelor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varietatea</a:t>
            </a:r>
            <a:r>
              <a:rPr lang="en-US" sz="2200" dirty="0" smtClean="0"/>
              <a:t> </a:t>
            </a:r>
            <a:r>
              <a:rPr lang="en-US" sz="2200" dirty="0" err="1" smtClean="0"/>
              <a:t>tipurilor</a:t>
            </a:r>
            <a:r>
              <a:rPr lang="en-US" sz="2200" dirty="0" smtClean="0"/>
              <a:t> de </a:t>
            </a:r>
            <a:r>
              <a:rPr lang="en-US" sz="2200" dirty="0" err="1" smtClean="0"/>
              <a:t>itemi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simularile</a:t>
            </a:r>
            <a:r>
              <a:rPr lang="en-US" sz="2200" dirty="0" smtClean="0"/>
              <a:t> din </a:t>
            </a:r>
            <a:r>
              <a:rPr lang="en-US" sz="2200" dirty="0" err="1" smtClean="0"/>
              <a:t>decembrie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martie</a:t>
            </a:r>
            <a:r>
              <a:rPr lang="en-US" sz="2200" dirty="0" smtClean="0"/>
              <a:t> /an </a:t>
            </a:r>
            <a:r>
              <a:rPr lang="en-US" sz="2200" dirty="0" err="1" smtClean="0"/>
              <a:t>scolar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fundamentarea</a:t>
            </a:r>
            <a:r>
              <a:rPr lang="en-US" sz="2200" dirty="0" smtClean="0"/>
              <a:t> </a:t>
            </a:r>
            <a:r>
              <a:rPr lang="en-US" sz="2200" dirty="0" err="1" smtClean="0"/>
              <a:t>anterioara</a:t>
            </a:r>
            <a:r>
              <a:rPr lang="en-US" sz="2200" dirty="0" smtClean="0"/>
              <a:t> a </a:t>
            </a:r>
            <a:r>
              <a:rPr lang="en-US" sz="2200" dirty="0" err="1" smtClean="0"/>
              <a:t>informatiilor</a:t>
            </a:r>
            <a:r>
              <a:rPr lang="en-US" sz="2200" dirty="0" smtClean="0"/>
              <a:t> (1 an </a:t>
            </a:r>
            <a:r>
              <a:rPr lang="en-US" sz="2200" dirty="0" err="1" smtClean="0"/>
              <a:t>Geografia</a:t>
            </a:r>
            <a:r>
              <a:rPr lang="en-US" sz="2200" dirty="0" smtClean="0"/>
              <a:t> </a:t>
            </a:r>
            <a:r>
              <a:rPr lang="en-US" sz="2200" dirty="0" err="1" smtClean="0"/>
              <a:t>Europei-clasa</a:t>
            </a:r>
            <a:r>
              <a:rPr lang="en-US" sz="2200" dirty="0" smtClean="0"/>
              <a:t> </a:t>
            </a:r>
            <a:r>
              <a:rPr lang="en-US" sz="2200" dirty="0" err="1" smtClean="0"/>
              <a:t>aVI</a:t>
            </a:r>
            <a:r>
              <a:rPr lang="en-US" sz="2200" dirty="0" smtClean="0"/>
              <a:t>-a; 2 </a:t>
            </a:r>
            <a:r>
              <a:rPr lang="en-US" sz="2200" dirty="0" err="1" smtClean="0"/>
              <a:t>ani</a:t>
            </a:r>
            <a:r>
              <a:rPr lang="en-US" sz="2200" dirty="0" smtClean="0"/>
              <a:t> </a:t>
            </a:r>
            <a:r>
              <a:rPr lang="en-US" sz="2200" dirty="0" err="1" smtClean="0"/>
              <a:t>Geografia</a:t>
            </a:r>
            <a:r>
              <a:rPr lang="en-US" sz="2200" dirty="0" smtClean="0"/>
              <a:t> </a:t>
            </a:r>
            <a:r>
              <a:rPr lang="en-US" sz="2200" dirty="0" err="1" smtClean="0"/>
              <a:t>Romaniei-clasele</a:t>
            </a:r>
            <a:r>
              <a:rPr lang="en-US" sz="2200" dirty="0" smtClean="0"/>
              <a:t> a IV-a  </a:t>
            </a:r>
            <a:r>
              <a:rPr lang="en-US" sz="2200" dirty="0" err="1" smtClean="0"/>
              <a:t>si</a:t>
            </a:r>
            <a:r>
              <a:rPr lang="en-US" sz="2200" dirty="0" smtClean="0"/>
              <a:t> a VIII-a) </a:t>
            </a:r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modele</a:t>
            </a:r>
            <a:r>
              <a:rPr lang="en-US" sz="2200" dirty="0" smtClean="0"/>
              <a:t> de </a:t>
            </a:r>
            <a:r>
              <a:rPr lang="en-US" sz="2200" dirty="0" err="1" smtClean="0"/>
              <a:t>subiecte</a:t>
            </a:r>
            <a:r>
              <a:rPr lang="en-US" sz="2200" dirty="0" smtClean="0"/>
              <a:t>  </a:t>
            </a:r>
            <a:r>
              <a:rPr lang="en-US" sz="2200" dirty="0" err="1" smtClean="0"/>
              <a:t>si</a:t>
            </a:r>
            <a:r>
              <a:rPr lang="en-US" sz="2200" dirty="0" smtClean="0"/>
              <a:t>  </a:t>
            </a:r>
            <a:r>
              <a:rPr lang="en-US" sz="2200" dirty="0" err="1" smtClean="0"/>
              <a:t>bareme</a:t>
            </a:r>
            <a:r>
              <a:rPr lang="en-US" sz="2200" dirty="0" smtClean="0"/>
              <a:t> de </a:t>
            </a:r>
            <a:r>
              <a:rPr lang="en-US" sz="2200" dirty="0" err="1" smtClean="0"/>
              <a:t>corectare</a:t>
            </a:r>
            <a:r>
              <a:rPr lang="en-US" sz="2200" dirty="0" smtClean="0"/>
              <a:t> </a:t>
            </a:r>
            <a:r>
              <a:rPr lang="en-US" sz="2200" dirty="0" err="1" smtClean="0"/>
              <a:t>editate</a:t>
            </a:r>
            <a:r>
              <a:rPr lang="en-US" sz="2200" dirty="0" smtClean="0"/>
              <a:t> </a:t>
            </a:r>
            <a:r>
              <a:rPr lang="en-US" sz="2200" dirty="0" err="1" smtClean="0"/>
              <a:t>pe</a:t>
            </a:r>
            <a:r>
              <a:rPr lang="en-US" sz="2200" dirty="0" smtClean="0"/>
              <a:t> edu.ro</a:t>
            </a:r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calitatea</a:t>
            </a:r>
            <a:r>
              <a:rPr lang="en-US" sz="2200" dirty="0" smtClean="0"/>
              <a:t> </a:t>
            </a:r>
            <a:r>
              <a:rPr lang="en-US" sz="2200" dirty="0" err="1" smtClean="0"/>
              <a:t>resursei</a:t>
            </a:r>
            <a:r>
              <a:rPr lang="en-US" sz="2200" dirty="0" smtClean="0"/>
              <a:t> </a:t>
            </a:r>
            <a:r>
              <a:rPr lang="en-US" sz="2200" dirty="0" err="1" smtClean="0"/>
              <a:t>umane</a:t>
            </a:r>
            <a:endParaRPr lang="en-US" sz="2200" dirty="0" smtClean="0"/>
          </a:p>
          <a:p>
            <a:pPr>
              <a:buNone/>
            </a:pPr>
            <a:r>
              <a:rPr lang="en-US" sz="2200" b="1" dirty="0" err="1" smtClean="0"/>
              <a:t>Puncte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slabe</a:t>
            </a:r>
            <a:r>
              <a:rPr lang="en-US" sz="2200" b="1" dirty="0" smtClean="0"/>
              <a:t>:</a:t>
            </a:r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nr.redus</a:t>
            </a:r>
            <a:r>
              <a:rPr lang="en-US" sz="2200" dirty="0" smtClean="0"/>
              <a:t> de ore </a:t>
            </a:r>
            <a:r>
              <a:rPr lang="en-US" sz="2200" dirty="0" err="1" smtClean="0"/>
              <a:t>pe</a:t>
            </a:r>
            <a:r>
              <a:rPr lang="en-US" sz="2200" dirty="0" smtClean="0"/>
              <a:t> </a:t>
            </a:r>
            <a:r>
              <a:rPr lang="en-US" sz="2200" dirty="0" err="1" smtClean="0"/>
              <a:t>sapt</a:t>
            </a:r>
            <a:r>
              <a:rPr lang="en-US" sz="2200" dirty="0" smtClean="0"/>
              <a:t>. (1-2 TC)</a:t>
            </a:r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operatiile</a:t>
            </a:r>
            <a:r>
              <a:rPr lang="en-US" sz="2200" dirty="0" smtClean="0"/>
              <a:t> </a:t>
            </a:r>
            <a:r>
              <a:rPr lang="en-US" sz="2200" dirty="0" err="1" smtClean="0"/>
              <a:t>matematice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dotarea</a:t>
            </a:r>
            <a:r>
              <a:rPr lang="en-US" sz="2200" dirty="0" smtClean="0"/>
              <a:t> </a:t>
            </a:r>
            <a:r>
              <a:rPr lang="en-US" sz="2200" dirty="0" err="1" smtClean="0"/>
              <a:t>materiala</a:t>
            </a:r>
            <a:r>
              <a:rPr lang="en-US" sz="2200" dirty="0" smtClean="0"/>
              <a:t> a  </a:t>
            </a:r>
            <a:r>
              <a:rPr lang="en-US" sz="2200" dirty="0" err="1" smtClean="0"/>
              <a:t>cabinetelor</a:t>
            </a:r>
            <a:r>
              <a:rPr lang="en-US" sz="2200" dirty="0" smtClean="0"/>
              <a:t> de </a:t>
            </a:r>
            <a:r>
              <a:rPr lang="en-US" sz="2200" dirty="0" err="1" smtClean="0"/>
              <a:t>geografie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disproportionalitatea</a:t>
            </a:r>
            <a:r>
              <a:rPr lang="en-US" sz="2200" dirty="0" smtClean="0"/>
              <a:t> </a:t>
            </a:r>
            <a:r>
              <a:rPr lang="en-US" sz="2200" dirty="0" err="1" smtClean="0"/>
              <a:t>dozajului</a:t>
            </a:r>
            <a:r>
              <a:rPr lang="en-US" sz="2200" dirty="0" smtClean="0"/>
              <a:t> de </a:t>
            </a:r>
            <a:r>
              <a:rPr lang="en-US" sz="2200" dirty="0" err="1" smtClean="0"/>
              <a:t>informatii</a:t>
            </a:r>
            <a:r>
              <a:rPr lang="en-US" sz="2200" dirty="0" smtClean="0"/>
              <a:t> </a:t>
            </a:r>
            <a:r>
              <a:rPr lang="en-US" sz="2200" dirty="0" err="1" smtClean="0"/>
              <a:t>pe</a:t>
            </a:r>
            <a:r>
              <a:rPr lang="en-US" sz="2200" dirty="0" smtClean="0"/>
              <a:t> </a:t>
            </a:r>
            <a:r>
              <a:rPr lang="en-US" sz="2200" dirty="0" err="1" smtClean="0"/>
              <a:t>cele</a:t>
            </a:r>
            <a:r>
              <a:rPr lang="en-US" sz="2200" dirty="0" smtClean="0"/>
              <a:t> 2 </a:t>
            </a:r>
            <a:r>
              <a:rPr lang="en-US" sz="2200" dirty="0" err="1" smtClean="0"/>
              <a:t>semestre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-</a:t>
            </a:r>
            <a:r>
              <a:rPr lang="en-US" sz="2200" dirty="0" err="1" smtClean="0"/>
              <a:t>volumul</a:t>
            </a:r>
            <a:r>
              <a:rPr lang="en-US" sz="2200" dirty="0" smtClean="0"/>
              <a:t> mare de </a:t>
            </a:r>
            <a:r>
              <a:rPr lang="en-US" sz="2200" dirty="0" err="1" smtClean="0"/>
              <a:t>informati</a:t>
            </a:r>
            <a:r>
              <a:rPr lang="en-US" dirty="0" err="1" smtClean="0"/>
              <a:t>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466</TotalTime>
  <Words>874</Words>
  <Application>Microsoft Office PowerPoint</Application>
  <PresentationFormat>Expunere pe ecran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Oriel</vt:lpstr>
      <vt:lpstr>Optiunea pentru GEOGRAFIE la examenul de  bacalaureat</vt:lpstr>
      <vt:lpstr>GEOGRAFIA in cadrul examenului de bac</vt:lpstr>
      <vt:lpstr>       GEOGRAFIA in cadrul examenului de bac  Proba  scrisa  E.d)- la alegere in functie de filiera, profil si specializare  se va desfășura  joi, 28 iunie 2018                        ( conf. OMEN nr. 4792/ 31 . 08. 2017)  Anexa 1- 2 la ordinul MECTS. nr. 4800/31.08.2010  privind disciplinele  şi programele pentru examenul de bacalaureat – 2011, valabil si in 2018  </vt:lpstr>
      <vt:lpstr>Filiera,     profilul   si     specializarile  </vt:lpstr>
      <vt:lpstr>Programa pentru examenul national  vizeaza  Geografia pentru clasa a XII-a: Europa-Romania-Uniunea Europeana Competente  de  evaluat:</vt:lpstr>
      <vt:lpstr>Continuturi:</vt:lpstr>
      <vt:lpstr>   Sfaturi pentru a invata eficient harti interactive fise de lucru, jocuri on-line modele de subiecte  teste on-line animatii        (resurse, orase, unit. de relief, rauri) </vt:lpstr>
      <vt:lpstr>Uniformitate  in formularea subiectelor</vt:lpstr>
      <vt:lpstr>Analiza SWOT </vt:lpstr>
      <vt:lpstr>Analiza SWOT </vt:lpstr>
      <vt:lpstr> Activitati curente</vt:lpstr>
      <vt:lpstr>Prezentare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Optiunea pentru GEOGRAFIE la examenul de  bacalaureat</dc:title>
  <dc:creator>Vasile</dc:creator>
  <cp:lastModifiedBy>ISJ_Geografie</cp:lastModifiedBy>
  <cp:revision>63</cp:revision>
  <dcterms:created xsi:type="dcterms:W3CDTF">2006-08-16T00:00:00Z</dcterms:created>
  <dcterms:modified xsi:type="dcterms:W3CDTF">2017-12-13T18:02:20Z</dcterms:modified>
</cp:coreProperties>
</file>